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24" Type="http://schemas.openxmlformats.org/officeDocument/2006/relationships/image" Target="../media/image171.png"/><Relationship Id="rId25" Type="http://schemas.openxmlformats.org/officeDocument/2006/relationships/image" Target="../media/image172.png"/><Relationship Id="rId26" Type="http://schemas.openxmlformats.org/officeDocument/2006/relationships/image" Target="../media/image173.png"/><Relationship Id="rId27" Type="http://schemas.openxmlformats.org/officeDocument/2006/relationships/image" Target="../media/image174.png"/><Relationship Id="rId28" Type="http://schemas.openxmlformats.org/officeDocument/2006/relationships/image" Target="../media/image17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png"/><Relationship Id="rId26" Type="http://schemas.openxmlformats.org/officeDocument/2006/relationships/image" Target="../media/image253.png"/><Relationship Id="rId27" Type="http://schemas.openxmlformats.org/officeDocument/2006/relationships/image" Target="../media/image254.png"/><Relationship Id="rId28" Type="http://schemas.openxmlformats.org/officeDocument/2006/relationships/image" Target="../media/image255.png"/><Relationship Id="rId29" Type="http://schemas.openxmlformats.org/officeDocument/2006/relationships/image" Target="../media/image256.png"/><Relationship Id="rId30" Type="http://schemas.openxmlformats.org/officeDocument/2006/relationships/image" Target="../media/image257.png"/><Relationship Id="rId31" Type="http://schemas.openxmlformats.org/officeDocument/2006/relationships/image" Target="../media/image258.png"/><Relationship Id="rId32" Type="http://schemas.openxmlformats.org/officeDocument/2006/relationships/image" Target="../media/image25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image" Target="../media/image308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Relationship Id="rId23" Type="http://schemas.openxmlformats.org/officeDocument/2006/relationships/image" Target="../media/image3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Relationship Id="rId16" Type="http://schemas.openxmlformats.org/officeDocument/2006/relationships/image" Target="../media/image347.png"/><Relationship Id="rId17" Type="http://schemas.openxmlformats.org/officeDocument/2006/relationships/image" Target="../media/image348.png"/><Relationship Id="rId18" Type="http://schemas.openxmlformats.org/officeDocument/2006/relationships/image" Target="../media/image349.png"/><Relationship Id="rId19" Type="http://schemas.openxmlformats.org/officeDocument/2006/relationships/image" Target="../media/image350.png"/><Relationship Id="rId20" Type="http://schemas.openxmlformats.org/officeDocument/2006/relationships/image" Target="../media/image351.png"/><Relationship Id="rId21" Type="http://schemas.openxmlformats.org/officeDocument/2006/relationships/image" Target="../media/image352.png"/><Relationship Id="rId22" Type="http://schemas.openxmlformats.org/officeDocument/2006/relationships/image" Target="../media/image3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398.png"/><Relationship Id="rId15" Type="http://schemas.openxmlformats.org/officeDocument/2006/relationships/image" Target="../media/image39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Relationship Id="rId19" Type="http://schemas.openxmlformats.org/officeDocument/2006/relationships/image" Target="../media/image428.png"/><Relationship Id="rId20" Type="http://schemas.openxmlformats.org/officeDocument/2006/relationships/image" Target="../media/image429.png"/><Relationship Id="rId21" Type="http://schemas.openxmlformats.org/officeDocument/2006/relationships/image" Target="../media/image430.png"/><Relationship Id="rId22" Type="http://schemas.openxmlformats.org/officeDocument/2006/relationships/image" Target="../media/image431.png"/><Relationship Id="rId23" Type="http://schemas.openxmlformats.org/officeDocument/2006/relationships/image" Target="../media/image432.png"/><Relationship Id="rId24" Type="http://schemas.openxmlformats.org/officeDocument/2006/relationships/image" Target="../media/image433.png"/><Relationship Id="rId25" Type="http://schemas.openxmlformats.org/officeDocument/2006/relationships/image" Target="../media/image434.png"/><Relationship Id="rId26" Type="http://schemas.openxmlformats.org/officeDocument/2006/relationships/image" Target="../media/image435.png"/><Relationship Id="rId27" Type="http://schemas.openxmlformats.org/officeDocument/2006/relationships/image" Target="../media/image436.png"/><Relationship Id="rId28" Type="http://schemas.openxmlformats.org/officeDocument/2006/relationships/image" Target="../media/image437.png"/><Relationship Id="rId29" Type="http://schemas.openxmlformats.org/officeDocument/2006/relationships/image" Target="../media/image438.png"/><Relationship Id="rId30" Type="http://schemas.openxmlformats.org/officeDocument/2006/relationships/image" Target="../media/image439.png"/><Relationship Id="rId31" Type="http://schemas.openxmlformats.org/officeDocument/2006/relationships/image" Target="../media/image440.png"/><Relationship Id="rId32" Type="http://schemas.openxmlformats.org/officeDocument/2006/relationships/image" Target="../media/image441.png"/><Relationship Id="rId33" Type="http://schemas.openxmlformats.org/officeDocument/2006/relationships/image" Target="../media/image442.png"/><Relationship Id="rId34" Type="http://schemas.openxmlformats.org/officeDocument/2006/relationships/image" Target="../media/image443.png"/><Relationship Id="rId35" Type="http://schemas.openxmlformats.org/officeDocument/2006/relationships/image" Target="../media/image4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Relationship Id="rId10" Type="http://schemas.openxmlformats.org/officeDocument/2006/relationships/image" Target="../media/image491.png"/><Relationship Id="rId11" Type="http://schemas.openxmlformats.org/officeDocument/2006/relationships/image" Target="../media/image49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7.pn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523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Relationship Id="rId12" Type="http://schemas.openxmlformats.org/officeDocument/2006/relationships/image" Target="../media/image527.png"/><Relationship Id="rId13" Type="http://schemas.openxmlformats.org/officeDocument/2006/relationships/image" Target="../media/image528.png"/><Relationship Id="rId14" Type="http://schemas.openxmlformats.org/officeDocument/2006/relationships/image" Target="../media/image529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Relationship Id="rId11" Type="http://schemas.openxmlformats.org/officeDocument/2006/relationships/image" Target="../media/image544.png"/><Relationship Id="rId12" Type="http://schemas.openxmlformats.org/officeDocument/2006/relationships/image" Target="../media/image545.png"/><Relationship Id="rId13" Type="http://schemas.openxmlformats.org/officeDocument/2006/relationships/image" Target="../media/image546.png"/><Relationship Id="rId14" Type="http://schemas.openxmlformats.org/officeDocument/2006/relationships/image" Target="../media/image547.png"/><Relationship Id="rId15" Type="http://schemas.openxmlformats.org/officeDocument/2006/relationships/image" Target="../media/image548.png"/><Relationship Id="rId16" Type="http://schemas.openxmlformats.org/officeDocument/2006/relationships/image" Target="../media/image549.png"/><Relationship Id="rId17" Type="http://schemas.openxmlformats.org/officeDocument/2006/relationships/image" Target="../media/image550.png"/><Relationship Id="rId18" Type="http://schemas.openxmlformats.org/officeDocument/2006/relationships/image" Target="../media/image55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20" Type="http://schemas.openxmlformats.org/officeDocument/2006/relationships/image" Target="../media/image570.png"/><Relationship Id="rId21" Type="http://schemas.openxmlformats.org/officeDocument/2006/relationships/image" Target="../media/image57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2.png"/><Relationship Id="rId3" Type="http://schemas.openxmlformats.org/officeDocument/2006/relationships/image" Target="../media/image573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Relationship Id="rId9" Type="http://schemas.openxmlformats.org/officeDocument/2006/relationships/image" Target="../media/image579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Relationship Id="rId14" Type="http://schemas.openxmlformats.org/officeDocument/2006/relationships/image" Target="../media/image584.png"/><Relationship Id="rId15" Type="http://schemas.openxmlformats.org/officeDocument/2006/relationships/image" Target="../media/image585.png"/><Relationship Id="rId16" Type="http://schemas.openxmlformats.org/officeDocument/2006/relationships/image" Target="../media/image586.png"/><Relationship Id="rId17" Type="http://schemas.openxmlformats.org/officeDocument/2006/relationships/image" Target="../media/image587.png"/><Relationship Id="rId18" Type="http://schemas.openxmlformats.org/officeDocument/2006/relationships/image" Target="../media/image588.png"/><Relationship Id="rId19" Type="http://schemas.openxmlformats.org/officeDocument/2006/relationships/image" Target="../media/image589.png"/><Relationship Id="rId20" Type="http://schemas.openxmlformats.org/officeDocument/2006/relationships/image" Target="../media/image59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1.png"/><Relationship Id="rId3" Type="http://schemas.openxmlformats.org/officeDocument/2006/relationships/image" Target="../media/image592.png"/><Relationship Id="rId4" Type="http://schemas.openxmlformats.org/officeDocument/2006/relationships/image" Target="../media/image593.png"/><Relationship Id="rId5" Type="http://schemas.openxmlformats.org/officeDocument/2006/relationships/image" Target="../media/image594.png"/><Relationship Id="rId6" Type="http://schemas.openxmlformats.org/officeDocument/2006/relationships/image" Target="../media/image595.png"/><Relationship Id="rId7" Type="http://schemas.openxmlformats.org/officeDocument/2006/relationships/image" Target="../media/image596.png"/><Relationship Id="rId8" Type="http://schemas.openxmlformats.org/officeDocument/2006/relationships/image" Target="../media/image597.png"/><Relationship Id="rId9" Type="http://schemas.openxmlformats.org/officeDocument/2006/relationships/image" Target="../media/image598.png"/><Relationship Id="rId10" Type="http://schemas.openxmlformats.org/officeDocument/2006/relationships/image" Target="../media/image599.png"/><Relationship Id="rId11" Type="http://schemas.openxmlformats.org/officeDocument/2006/relationships/image" Target="../media/image600.png"/><Relationship Id="rId12" Type="http://schemas.openxmlformats.org/officeDocument/2006/relationships/image" Target="../media/image601.png"/><Relationship Id="rId13" Type="http://schemas.openxmlformats.org/officeDocument/2006/relationships/image" Target="../media/image602.png"/><Relationship Id="rId14" Type="http://schemas.openxmlformats.org/officeDocument/2006/relationships/image" Target="../media/image603.png"/><Relationship Id="rId15" Type="http://schemas.openxmlformats.org/officeDocument/2006/relationships/image" Target="../media/image604.png"/><Relationship Id="rId16" Type="http://schemas.openxmlformats.org/officeDocument/2006/relationships/image" Target="../media/image605.png"/><Relationship Id="rId17" Type="http://schemas.openxmlformats.org/officeDocument/2006/relationships/image" Target="../media/image606.png"/><Relationship Id="rId18" Type="http://schemas.openxmlformats.org/officeDocument/2006/relationships/image" Target="../media/image60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8.png"/><Relationship Id="rId3" Type="http://schemas.openxmlformats.org/officeDocument/2006/relationships/image" Target="../media/image609.png"/><Relationship Id="rId4" Type="http://schemas.openxmlformats.org/officeDocument/2006/relationships/image" Target="../media/image610.png"/><Relationship Id="rId5" Type="http://schemas.openxmlformats.org/officeDocument/2006/relationships/image" Target="../media/image611.png"/><Relationship Id="rId6" Type="http://schemas.openxmlformats.org/officeDocument/2006/relationships/image" Target="../media/image612.png"/><Relationship Id="rId7" Type="http://schemas.openxmlformats.org/officeDocument/2006/relationships/image" Target="../media/image613.png"/><Relationship Id="rId8" Type="http://schemas.openxmlformats.org/officeDocument/2006/relationships/image" Target="../media/image614.png"/><Relationship Id="rId9" Type="http://schemas.openxmlformats.org/officeDocument/2006/relationships/image" Target="../media/image615.png"/><Relationship Id="rId10" Type="http://schemas.openxmlformats.org/officeDocument/2006/relationships/image" Target="../media/image616.png"/><Relationship Id="rId11" Type="http://schemas.openxmlformats.org/officeDocument/2006/relationships/image" Target="../media/image617.png"/><Relationship Id="rId12" Type="http://schemas.openxmlformats.org/officeDocument/2006/relationships/image" Target="../media/image618.png"/><Relationship Id="rId13" Type="http://schemas.openxmlformats.org/officeDocument/2006/relationships/image" Target="../media/image619.png"/><Relationship Id="rId14" Type="http://schemas.openxmlformats.org/officeDocument/2006/relationships/image" Target="../media/image62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Relationship Id="rId8" Type="http://schemas.openxmlformats.org/officeDocument/2006/relationships/image" Target="../media/image635.png"/><Relationship Id="rId9" Type="http://schemas.openxmlformats.org/officeDocument/2006/relationships/image" Target="../media/image636.png"/><Relationship Id="rId10" Type="http://schemas.openxmlformats.org/officeDocument/2006/relationships/image" Target="../media/image637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640.png"/><Relationship Id="rId14" Type="http://schemas.openxmlformats.org/officeDocument/2006/relationships/image" Target="../media/image641.png"/><Relationship Id="rId15" Type="http://schemas.openxmlformats.org/officeDocument/2006/relationships/image" Target="../media/image642.png"/><Relationship Id="rId16" Type="http://schemas.openxmlformats.org/officeDocument/2006/relationships/image" Target="../media/image643.png"/><Relationship Id="rId17" Type="http://schemas.openxmlformats.org/officeDocument/2006/relationships/image" Target="../media/image64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5.png"/><Relationship Id="rId3" Type="http://schemas.openxmlformats.org/officeDocument/2006/relationships/image" Target="../media/image646.png"/><Relationship Id="rId4" Type="http://schemas.openxmlformats.org/officeDocument/2006/relationships/image" Target="../media/image647.png"/><Relationship Id="rId5" Type="http://schemas.openxmlformats.org/officeDocument/2006/relationships/image" Target="../media/image648.png"/><Relationship Id="rId6" Type="http://schemas.openxmlformats.org/officeDocument/2006/relationships/image" Target="../media/image649.png"/><Relationship Id="rId7" Type="http://schemas.openxmlformats.org/officeDocument/2006/relationships/image" Target="../media/image650.png"/><Relationship Id="rId8" Type="http://schemas.openxmlformats.org/officeDocument/2006/relationships/image" Target="../media/image651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Relationship Id="rId11" Type="http://schemas.openxmlformats.org/officeDocument/2006/relationships/image" Target="../media/image654.png"/><Relationship Id="rId12" Type="http://schemas.openxmlformats.org/officeDocument/2006/relationships/image" Target="../media/image655.png"/><Relationship Id="rId13" Type="http://schemas.openxmlformats.org/officeDocument/2006/relationships/image" Target="../media/image656.png"/><Relationship Id="rId14" Type="http://schemas.openxmlformats.org/officeDocument/2006/relationships/image" Target="../media/image657.png"/><Relationship Id="rId15" Type="http://schemas.openxmlformats.org/officeDocument/2006/relationships/image" Target="../media/image658.png"/><Relationship Id="rId16" Type="http://schemas.openxmlformats.org/officeDocument/2006/relationships/image" Target="../media/image659.png"/><Relationship Id="rId17" Type="http://schemas.openxmlformats.org/officeDocument/2006/relationships/image" Target="../media/image660.png"/><Relationship Id="rId18" Type="http://schemas.openxmlformats.org/officeDocument/2006/relationships/image" Target="../media/image661.png"/><Relationship Id="rId19" Type="http://schemas.openxmlformats.org/officeDocument/2006/relationships/image" Target="../media/image662.png"/><Relationship Id="rId20" Type="http://schemas.openxmlformats.org/officeDocument/2006/relationships/image" Target="../media/image66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670.png"/><Relationship Id="rId9" Type="http://schemas.openxmlformats.org/officeDocument/2006/relationships/image" Target="../media/image671.png"/><Relationship Id="rId10" Type="http://schemas.openxmlformats.org/officeDocument/2006/relationships/image" Target="../media/image672.png"/><Relationship Id="rId11" Type="http://schemas.openxmlformats.org/officeDocument/2006/relationships/image" Target="../media/image673.png"/><Relationship Id="rId12" Type="http://schemas.openxmlformats.org/officeDocument/2006/relationships/image" Target="../media/image674.png"/><Relationship Id="rId13" Type="http://schemas.openxmlformats.org/officeDocument/2006/relationships/image" Target="../media/image675.png"/><Relationship Id="rId14" Type="http://schemas.openxmlformats.org/officeDocument/2006/relationships/image" Target="../media/image676.png"/><Relationship Id="rId15" Type="http://schemas.openxmlformats.org/officeDocument/2006/relationships/image" Target="../media/image677.png"/><Relationship Id="rId16" Type="http://schemas.openxmlformats.org/officeDocument/2006/relationships/image" Target="../media/image678.png"/><Relationship Id="rId17" Type="http://schemas.openxmlformats.org/officeDocument/2006/relationships/image" Target="../media/image679.png"/><Relationship Id="rId18" Type="http://schemas.openxmlformats.org/officeDocument/2006/relationships/image" Target="../media/image680.png"/><Relationship Id="rId19" Type="http://schemas.openxmlformats.org/officeDocument/2006/relationships/image" Target="../media/image681.png"/><Relationship Id="rId20" Type="http://schemas.openxmlformats.org/officeDocument/2006/relationships/image" Target="../media/image682.png"/><Relationship Id="rId21" Type="http://schemas.openxmlformats.org/officeDocument/2006/relationships/image" Target="../media/image683.png"/><Relationship Id="rId22" Type="http://schemas.openxmlformats.org/officeDocument/2006/relationships/image" Target="../media/image684.png"/><Relationship Id="rId23" Type="http://schemas.openxmlformats.org/officeDocument/2006/relationships/image" Target="../media/image685.png"/><Relationship Id="rId24" Type="http://schemas.openxmlformats.org/officeDocument/2006/relationships/image" Target="../media/image686.png"/><Relationship Id="rId25" Type="http://schemas.openxmlformats.org/officeDocument/2006/relationships/image" Target="../media/image687.png"/><Relationship Id="rId26" Type="http://schemas.openxmlformats.org/officeDocument/2006/relationships/image" Target="../media/image68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9.png"/><Relationship Id="rId3" Type="http://schemas.openxmlformats.org/officeDocument/2006/relationships/image" Target="../media/image690.png"/><Relationship Id="rId4" Type="http://schemas.openxmlformats.org/officeDocument/2006/relationships/image" Target="../media/image691.png"/><Relationship Id="rId5" Type="http://schemas.openxmlformats.org/officeDocument/2006/relationships/image" Target="../media/image692.png"/><Relationship Id="rId6" Type="http://schemas.openxmlformats.org/officeDocument/2006/relationships/image" Target="../media/image693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Relationship Id="rId11" Type="http://schemas.openxmlformats.org/officeDocument/2006/relationships/image" Target="../media/image698.png"/><Relationship Id="rId12" Type="http://schemas.openxmlformats.org/officeDocument/2006/relationships/image" Target="../media/image699.png"/><Relationship Id="rId13" Type="http://schemas.openxmlformats.org/officeDocument/2006/relationships/image" Target="../media/image700.png"/><Relationship Id="rId14" Type="http://schemas.openxmlformats.org/officeDocument/2006/relationships/image" Target="../media/image701.png"/><Relationship Id="rId15" Type="http://schemas.openxmlformats.org/officeDocument/2006/relationships/image" Target="../media/image702.png"/><Relationship Id="rId16" Type="http://schemas.openxmlformats.org/officeDocument/2006/relationships/image" Target="../media/image703.png"/><Relationship Id="rId17" Type="http://schemas.openxmlformats.org/officeDocument/2006/relationships/image" Target="../media/image704.png"/><Relationship Id="rId18" Type="http://schemas.openxmlformats.org/officeDocument/2006/relationships/image" Target="../media/image705.png"/><Relationship Id="rId19" Type="http://schemas.openxmlformats.org/officeDocument/2006/relationships/image" Target="../media/image706.png"/><Relationship Id="rId20" Type="http://schemas.openxmlformats.org/officeDocument/2006/relationships/image" Target="../media/image707.png"/><Relationship Id="rId21" Type="http://schemas.openxmlformats.org/officeDocument/2006/relationships/image" Target="../media/image708.png"/><Relationship Id="rId22" Type="http://schemas.openxmlformats.org/officeDocument/2006/relationships/image" Target="../media/image709.png"/><Relationship Id="rId23" Type="http://schemas.openxmlformats.org/officeDocument/2006/relationships/image" Target="../media/image710.png"/><Relationship Id="rId24" Type="http://schemas.openxmlformats.org/officeDocument/2006/relationships/image" Target="../media/image711.png"/><Relationship Id="rId25" Type="http://schemas.openxmlformats.org/officeDocument/2006/relationships/image" Target="../media/image712.png"/><Relationship Id="rId26" Type="http://schemas.openxmlformats.org/officeDocument/2006/relationships/image" Target="../media/image713.png"/><Relationship Id="rId27" Type="http://schemas.openxmlformats.org/officeDocument/2006/relationships/image" Target="../media/image714.png"/><Relationship Id="rId28" Type="http://schemas.openxmlformats.org/officeDocument/2006/relationships/image" Target="../media/image715.png"/><Relationship Id="rId29" Type="http://schemas.openxmlformats.org/officeDocument/2006/relationships/image" Target="../media/image716.png"/><Relationship Id="rId30" Type="http://schemas.openxmlformats.org/officeDocument/2006/relationships/image" Target="../media/image717.png"/><Relationship Id="rId31" Type="http://schemas.openxmlformats.org/officeDocument/2006/relationships/image" Target="../media/image718.png"/><Relationship Id="rId32" Type="http://schemas.openxmlformats.org/officeDocument/2006/relationships/image" Target="../media/image719.png"/><Relationship Id="rId33" Type="http://schemas.openxmlformats.org/officeDocument/2006/relationships/image" Target="../media/image72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1.png"/><Relationship Id="rId3" Type="http://schemas.openxmlformats.org/officeDocument/2006/relationships/image" Target="../media/image722.png"/><Relationship Id="rId4" Type="http://schemas.openxmlformats.org/officeDocument/2006/relationships/image" Target="../media/image723.png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Relationship Id="rId9" Type="http://schemas.openxmlformats.org/officeDocument/2006/relationships/image" Target="../media/image728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733.png"/><Relationship Id="rId15" Type="http://schemas.openxmlformats.org/officeDocument/2006/relationships/image" Target="../media/image734.png"/><Relationship Id="rId16" Type="http://schemas.openxmlformats.org/officeDocument/2006/relationships/image" Target="../media/image735.png"/><Relationship Id="rId17" Type="http://schemas.openxmlformats.org/officeDocument/2006/relationships/image" Target="../media/image736.png"/><Relationship Id="rId18" Type="http://schemas.openxmlformats.org/officeDocument/2006/relationships/image" Target="../media/image737.png"/><Relationship Id="rId19" Type="http://schemas.openxmlformats.org/officeDocument/2006/relationships/image" Target="../media/image738.png"/><Relationship Id="rId20" Type="http://schemas.openxmlformats.org/officeDocument/2006/relationships/image" Target="../media/image739.png"/><Relationship Id="rId21" Type="http://schemas.openxmlformats.org/officeDocument/2006/relationships/image" Target="../media/image740.png"/><Relationship Id="rId22" Type="http://schemas.openxmlformats.org/officeDocument/2006/relationships/image" Target="../media/image741.png"/><Relationship Id="rId23" Type="http://schemas.openxmlformats.org/officeDocument/2006/relationships/image" Target="../media/image742.png"/><Relationship Id="rId24" Type="http://schemas.openxmlformats.org/officeDocument/2006/relationships/image" Target="../media/image743.png"/><Relationship Id="rId25" Type="http://schemas.openxmlformats.org/officeDocument/2006/relationships/image" Target="../media/image744.png"/><Relationship Id="rId26" Type="http://schemas.openxmlformats.org/officeDocument/2006/relationships/image" Target="../media/image745.png"/><Relationship Id="rId27" Type="http://schemas.openxmlformats.org/officeDocument/2006/relationships/image" Target="../media/image7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Relationship Id="rId23" Type="http://schemas.openxmlformats.org/officeDocument/2006/relationships/image" Target="../media/image147.png"/><Relationship Id="rId24" Type="http://schemas.openxmlformats.org/officeDocument/2006/relationships/image" Target="../media/image1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020" y="611695"/>
            <a:ext cx="17159675" cy="9062324"/>
            <a:chOff x="563020" y="611695"/>
            <a:chExt cx="17159675" cy="906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20" y="611695"/>
              <a:ext cx="17159675" cy="906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2986" y="8240017"/>
            <a:ext cx="11829475" cy="85714"/>
            <a:chOff x="562986" y="8240017"/>
            <a:chExt cx="11829475" cy="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986" y="8240017"/>
              <a:ext cx="11829475" cy="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28146" y="652553"/>
            <a:ext cx="5340013" cy="8952619"/>
            <a:chOff x="12328146" y="652553"/>
            <a:chExt cx="5340013" cy="8952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8146" y="652553"/>
              <a:ext cx="5340013" cy="8952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6570" y="5091968"/>
            <a:ext cx="9032713" cy="85714"/>
            <a:chOff x="7786570" y="5091968"/>
            <a:chExt cx="9032713" cy="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786570" y="5091968"/>
              <a:ext cx="9032713" cy="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6701" y="3902739"/>
            <a:ext cx="9654628" cy="26361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316" y="8493287"/>
            <a:ext cx="5756851" cy="10033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033" y="2581547"/>
            <a:ext cx="4392122" cy="20686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496" y="8954172"/>
            <a:ext cx="2419921" cy="637521"/>
            <a:chOff x="11895496" y="8954172"/>
            <a:chExt cx="2419921" cy="637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496" y="8954172"/>
              <a:ext cx="2419921" cy="637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58275" y="272086"/>
            <a:ext cx="3559318" cy="8568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653" y="906097"/>
            <a:ext cx="4935944" cy="12774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0485" y="2508702"/>
            <a:ext cx="4426820" cy="3031073"/>
            <a:chOff x="1250485" y="2508702"/>
            <a:chExt cx="4426820" cy="30310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485" y="2508702"/>
              <a:ext cx="4426820" cy="30310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4001" y="2648301"/>
            <a:ext cx="3377766" cy="8568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039" y="3461820"/>
            <a:ext cx="4874234" cy="8761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18769" y="5539775"/>
            <a:ext cx="490253" cy="490253"/>
            <a:chOff x="3218769" y="5539775"/>
            <a:chExt cx="490253" cy="4902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218769" y="5539775"/>
              <a:ext cx="490253" cy="4902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4001" y="6059101"/>
            <a:ext cx="2679928" cy="8568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63780" y="5539773"/>
            <a:ext cx="490253" cy="490253"/>
            <a:chOff x="13863780" y="5539773"/>
            <a:chExt cx="490253" cy="4902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863780" y="5539773"/>
              <a:ext cx="490253" cy="4902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95496" y="2508699"/>
            <a:ext cx="4426820" cy="3031073"/>
            <a:chOff x="11895496" y="2508699"/>
            <a:chExt cx="4426820" cy="30310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95496" y="2508699"/>
              <a:ext cx="4426820" cy="30310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03993" y="2687689"/>
            <a:ext cx="2971737" cy="6844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58001" y="3433172"/>
            <a:ext cx="4580796" cy="20380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03990" y="6098493"/>
            <a:ext cx="3183109" cy="6463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53775" y="5539775"/>
            <a:ext cx="490253" cy="490253"/>
            <a:chOff x="8553775" y="5539775"/>
            <a:chExt cx="490253" cy="4902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553775" y="5539775"/>
              <a:ext cx="490253" cy="4902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85492" y="2508702"/>
            <a:ext cx="4426820" cy="3031073"/>
            <a:chOff x="6585492" y="2508702"/>
            <a:chExt cx="4426820" cy="303107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85492" y="2508702"/>
              <a:ext cx="4426820" cy="303107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94033" y="2648301"/>
            <a:ext cx="3239252" cy="8568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94033" y="6067739"/>
            <a:ext cx="3428042" cy="85140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48039" y="3426820"/>
            <a:ext cx="4173053" cy="5714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55207" y="8361425"/>
            <a:ext cx="6150141" cy="1185494"/>
            <a:chOff x="5655207" y="8361425"/>
            <a:chExt cx="6150141" cy="11854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5207" y="8361425"/>
              <a:ext cx="6150141" cy="118549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12558" y="8453315"/>
            <a:ext cx="5804154" cy="10248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335451" y="7380251"/>
            <a:ext cx="5240148" cy="321652"/>
            <a:chOff x="3335451" y="7380251"/>
            <a:chExt cx="5240148" cy="3216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960000">
              <a:off x="3335451" y="7380251"/>
              <a:ext cx="5240148" cy="3216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54414" y="7412346"/>
            <a:ext cx="5154933" cy="321652"/>
            <a:chOff x="8954414" y="7412346"/>
            <a:chExt cx="5154933" cy="3216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960000">
              <a:off x="8954414" y="7412346"/>
              <a:ext cx="5154933" cy="3216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50264" y="7355890"/>
            <a:ext cx="1617171" cy="321652"/>
            <a:chOff x="7950264" y="7355890"/>
            <a:chExt cx="1617171" cy="3216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7950264" y="7355890"/>
              <a:ext cx="1617171" cy="3216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305108" y="9048517"/>
            <a:ext cx="3853396" cy="5650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653" y="906097"/>
            <a:ext cx="7523725" cy="1277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8263" y="2304577"/>
            <a:ext cx="2997890" cy="7602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7305" y="1766762"/>
            <a:ext cx="2622157" cy="7602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4549" y="2920437"/>
            <a:ext cx="5712678" cy="3485714"/>
            <a:chOff x="1894549" y="2920437"/>
            <a:chExt cx="5712678" cy="34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02208" y="2920437"/>
              <a:ext cx="5255365" cy="3480374"/>
              <a:chOff x="2102208" y="2920437"/>
              <a:chExt cx="5255365" cy="34803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02208" y="2920437"/>
                <a:ext cx="5255365" cy="34803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94549" y="4571369"/>
              <a:ext cx="5712678" cy="1281003"/>
              <a:chOff x="1894549" y="4571369"/>
              <a:chExt cx="5712678" cy="128100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94549" y="4571369"/>
                <a:ext cx="5712678" cy="128100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5857" y="2387900"/>
            <a:ext cx="5152381" cy="7419048"/>
            <a:chOff x="9865857" y="2387900"/>
            <a:chExt cx="5152381" cy="74190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5857" y="2387900"/>
              <a:ext cx="5145474" cy="7418530"/>
              <a:chOff x="9865857" y="2387900"/>
              <a:chExt cx="5145474" cy="741853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65857" y="2387900"/>
                <a:ext cx="5145474" cy="74185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25887" y="5303105"/>
              <a:ext cx="4889061" cy="261818"/>
              <a:chOff x="9925887" y="5303105"/>
              <a:chExt cx="4889061" cy="2618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25887" y="5303105"/>
                <a:ext cx="4889061" cy="261818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7597" y="6700472"/>
            <a:ext cx="4542014" cy="7602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30096" y="5663782"/>
            <a:ext cx="5431843" cy="15830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63144" y="3335477"/>
            <a:ext cx="5455814" cy="19944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58275" y="272086"/>
            <a:ext cx="3559318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10168" y="3167761"/>
            <a:ext cx="8262255" cy="4364006"/>
            <a:chOff x="9010168" y="3167761"/>
            <a:chExt cx="8262255" cy="43640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0168" y="3167761"/>
              <a:ext cx="8262255" cy="43640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653" y="906097"/>
            <a:ext cx="4581344" cy="1277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228" y="2144623"/>
            <a:ext cx="2622157" cy="7602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5129" y="3478888"/>
            <a:ext cx="6708953" cy="2490368"/>
            <a:chOff x="1025129" y="3478888"/>
            <a:chExt cx="6708953" cy="249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129" y="3478888"/>
              <a:ext cx="6708953" cy="24903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0367" y="7947107"/>
            <a:ext cx="4682490" cy="7602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50846" y="8456462"/>
            <a:ext cx="1810500" cy="557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27487" y="8108819"/>
            <a:ext cx="424918" cy="259640"/>
            <a:chOff x="5427487" y="8108819"/>
            <a:chExt cx="424918" cy="25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7487" y="8108819"/>
              <a:ext cx="424918" cy="2596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8105" y="3525402"/>
            <a:ext cx="7786382" cy="289990"/>
            <a:chOff x="9248105" y="3525402"/>
            <a:chExt cx="7786382" cy="289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8105" y="3525402"/>
              <a:ext cx="7786382" cy="289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75643" y="5813477"/>
            <a:ext cx="7786382" cy="339244"/>
            <a:chOff x="9275643" y="5813477"/>
            <a:chExt cx="7786382" cy="3392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5643" y="5813477"/>
              <a:ext cx="7786382" cy="3392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3870" y="8054599"/>
            <a:ext cx="4734300" cy="7602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1794" y="4903074"/>
            <a:ext cx="6462435" cy="2492261"/>
            <a:chOff x="2071794" y="4903074"/>
            <a:chExt cx="6462435" cy="2492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1794" y="4903074"/>
              <a:ext cx="6462435" cy="2492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8105" y="4541760"/>
            <a:ext cx="7786382" cy="401360"/>
            <a:chOff x="9248105" y="4541760"/>
            <a:chExt cx="7786382" cy="401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8105" y="4541760"/>
              <a:ext cx="7786382" cy="401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89413" y="6781189"/>
            <a:ext cx="7808144" cy="313860"/>
            <a:chOff x="9289413" y="6781189"/>
            <a:chExt cx="7808144" cy="3138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89413" y="6781189"/>
              <a:ext cx="7808144" cy="3138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96988" y="4016474"/>
            <a:ext cx="433539" cy="324820"/>
            <a:chOff x="12896988" y="4016474"/>
            <a:chExt cx="433539" cy="3248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896988" y="4016474"/>
              <a:ext cx="433539" cy="3248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24526" y="6283037"/>
            <a:ext cx="433539" cy="324820"/>
            <a:chOff x="12924526" y="6283037"/>
            <a:chExt cx="433539" cy="3248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924526" y="6283037"/>
              <a:ext cx="433539" cy="3248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10168" y="5352144"/>
            <a:ext cx="8262255" cy="14286"/>
            <a:chOff x="9010168" y="5352144"/>
            <a:chExt cx="8262255" cy="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10168" y="5352144"/>
              <a:ext cx="8262255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58275" y="272086"/>
            <a:ext cx="3559318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654" y="957431"/>
            <a:ext cx="3596115" cy="11350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4887" y="6184763"/>
            <a:ext cx="1475928" cy="681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15" y="9007725"/>
            <a:ext cx="2832948" cy="6046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35239" y="6023334"/>
            <a:ext cx="2807167" cy="681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316" y="2570456"/>
            <a:ext cx="5838006" cy="3607006"/>
            <a:chOff x="1506316" y="2570456"/>
            <a:chExt cx="5838006" cy="3607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316" y="2570456"/>
              <a:ext cx="5838006" cy="3607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032" y="6978928"/>
            <a:ext cx="15617103" cy="1991181"/>
            <a:chOff x="1008032" y="6978928"/>
            <a:chExt cx="15617103" cy="1991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032" y="6978928"/>
              <a:ext cx="15617103" cy="1991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86696" y="2394667"/>
            <a:ext cx="5885141" cy="3620776"/>
            <a:chOff x="10586696" y="2394667"/>
            <a:chExt cx="5885141" cy="36207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6696" y="2394667"/>
              <a:ext cx="5885141" cy="36207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64713" y="4083875"/>
            <a:ext cx="1908440" cy="1908440"/>
            <a:chOff x="8064713" y="4083875"/>
            <a:chExt cx="1908440" cy="1908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4713" y="4083875"/>
              <a:ext cx="1908440" cy="1908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58275" y="272086"/>
            <a:ext cx="3559318" cy="8568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653" y="957431"/>
            <a:ext cx="3596116" cy="11350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032" y="2062197"/>
            <a:ext cx="15592940" cy="7825707"/>
            <a:chOff x="1008032" y="2062197"/>
            <a:chExt cx="15592940" cy="7825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032" y="2062197"/>
              <a:ext cx="15592940" cy="78257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4763" y="1525068"/>
            <a:ext cx="3684605" cy="623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58275" y="272086"/>
            <a:ext cx="3559318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2942" y="7222128"/>
            <a:ext cx="4964532" cy="668302"/>
            <a:chOff x="1862942" y="7222128"/>
            <a:chExt cx="4964532" cy="66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942" y="7222128"/>
              <a:ext cx="4964532" cy="668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130" y="957431"/>
            <a:ext cx="9342116" cy="9772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560" y="2070959"/>
            <a:ext cx="3322643" cy="623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2942" y="2892633"/>
            <a:ext cx="2900739" cy="1047919"/>
            <a:chOff x="1862942" y="2892633"/>
            <a:chExt cx="2900739" cy="10479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942" y="2892633"/>
              <a:ext cx="2900739" cy="10479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1327" y="3466560"/>
            <a:ext cx="3493948" cy="580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7988" y="2830460"/>
            <a:ext cx="489891" cy="494359"/>
            <a:chOff x="1157988" y="2830460"/>
            <a:chExt cx="489891" cy="4943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7988" y="2830460"/>
              <a:ext cx="489891" cy="494359"/>
              <a:chOff x="1157988" y="2830460"/>
              <a:chExt cx="489891" cy="4943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7988" y="2830460"/>
                <a:ext cx="489891" cy="49435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8205" y="2853933"/>
              <a:ext cx="298333" cy="460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988" y="5443920"/>
            <a:ext cx="489891" cy="494359"/>
            <a:chOff x="1157988" y="5443920"/>
            <a:chExt cx="489891" cy="4943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57988" y="5443920"/>
              <a:ext cx="489891" cy="494359"/>
              <a:chOff x="1157988" y="5443920"/>
              <a:chExt cx="489891" cy="4943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7988" y="5443920"/>
                <a:ext cx="489891" cy="49435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8683" y="5467388"/>
              <a:ext cx="365000" cy="4699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11513" y="5387174"/>
            <a:ext cx="10340757" cy="7602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856101" y="5828300"/>
            <a:ext cx="18876173" cy="799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54823" y="2198656"/>
            <a:ext cx="6299397" cy="1716984"/>
            <a:chOff x="10854823" y="2198656"/>
            <a:chExt cx="6299397" cy="17169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4823" y="2198656"/>
              <a:ext cx="6299397" cy="171698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44380" y="2369565"/>
            <a:ext cx="5818943" cy="1482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1863" y="7948135"/>
            <a:ext cx="2803610" cy="1368840"/>
            <a:chOff x="4151863" y="7948135"/>
            <a:chExt cx="2803610" cy="13688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51863" y="7948135"/>
              <a:ext cx="2803610" cy="136884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24426" y="8001661"/>
            <a:ext cx="2408425" cy="13820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34881" y="9482754"/>
            <a:ext cx="4602416" cy="6571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99859" y="7542526"/>
            <a:ext cx="2698501" cy="294956"/>
            <a:chOff x="4199859" y="7542526"/>
            <a:chExt cx="2698501" cy="2949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99859" y="7542526"/>
              <a:ext cx="2698501" cy="2949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26664" y="8041155"/>
            <a:ext cx="3656319" cy="1308019"/>
            <a:chOff x="9026664" y="8041155"/>
            <a:chExt cx="3656319" cy="130801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26664" y="8041155"/>
              <a:ext cx="3656319" cy="1308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7988" y="6603081"/>
            <a:ext cx="489891" cy="494359"/>
            <a:chOff x="1157988" y="6603081"/>
            <a:chExt cx="489891" cy="4943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7988" y="6603081"/>
              <a:ext cx="489891" cy="494359"/>
              <a:chOff x="1157988" y="6603081"/>
              <a:chExt cx="489891" cy="49435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57988" y="6603081"/>
                <a:ext cx="489891" cy="49435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8683" y="6626550"/>
              <a:ext cx="374523" cy="4603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11516" y="6582182"/>
            <a:ext cx="2770700" cy="5951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21025" y="8881614"/>
            <a:ext cx="2657034" cy="5804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50306" y="7403080"/>
            <a:ext cx="7589165" cy="446421"/>
            <a:chOff x="9050306" y="7403080"/>
            <a:chExt cx="7589165" cy="44642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50306" y="7403080"/>
              <a:ext cx="7589165" cy="44642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58275" y="272086"/>
            <a:ext cx="3559318" cy="8568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57988" y="4182508"/>
            <a:ext cx="489891" cy="494359"/>
            <a:chOff x="1157988" y="4182508"/>
            <a:chExt cx="489891" cy="49435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57988" y="4182508"/>
              <a:ext cx="489891" cy="494359"/>
              <a:chOff x="1157988" y="4182508"/>
              <a:chExt cx="489891" cy="49435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57988" y="4182508"/>
                <a:ext cx="489891" cy="49435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78206" y="4205978"/>
              <a:ext cx="335409" cy="57811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01992" y="4087668"/>
            <a:ext cx="7929843" cy="76029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3713093" y="4566888"/>
            <a:ext cx="22304139" cy="799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654" y="906097"/>
            <a:ext cx="3596115" cy="1277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6560" y="2070959"/>
            <a:ext cx="3314652" cy="623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58275" y="272086"/>
            <a:ext cx="3559318" cy="856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264" y="3921313"/>
            <a:ext cx="11241853" cy="7173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908775" y="4942968"/>
            <a:ext cx="25084751" cy="35107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611" y="3068363"/>
            <a:ext cx="2535090" cy="7635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5273" y="4458083"/>
            <a:ext cx="13649328" cy="786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7988" y="4656691"/>
            <a:ext cx="478675" cy="251807"/>
            <a:chOff x="1357988" y="4656691"/>
            <a:chExt cx="478675" cy="2518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7988" y="4656691"/>
              <a:ext cx="478675" cy="251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020" y="611695"/>
            <a:ext cx="17159675" cy="9062324"/>
            <a:chOff x="563020" y="611695"/>
            <a:chExt cx="17159675" cy="906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20" y="611695"/>
              <a:ext cx="17159675" cy="906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80" y="8308261"/>
            <a:ext cx="17032708" cy="85714"/>
            <a:chOff x="592080" y="8308261"/>
            <a:chExt cx="17032708" cy="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080" y="8308261"/>
              <a:ext cx="17032708" cy="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947" y="611695"/>
            <a:ext cx="17129821" cy="7789166"/>
            <a:chOff x="577947" y="611695"/>
            <a:chExt cx="17129821" cy="7789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947" y="611695"/>
              <a:ext cx="17129821" cy="77891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1260" y="2059930"/>
            <a:ext cx="9162540" cy="4450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640" y="8688918"/>
            <a:ext cx="601289" cy="606773"/>
            <a:chOff x="1363640" y="8688918"/>
            <a:chExt cx="601289" cy="606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640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195" y="8717728"/>
            <a:ext cx="357066" cy="581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80912" y="8688918"/>
            <a:ext cx="601289" cy="606773"/>
            <a:chOff x="4880912" y="8688918"/>
            <a:chExt cx="601289" cy="6067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80912" y="8688918"/>
              <a:ext cx="601289" cy="606773"/>
              <a:chOff x="4880912" y="8688918"/>
              <a:chExt cx="601289" cy="6067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80912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8467" y="8711901"/>
              <a:ext cx="411790" cy="711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98184" y="8688918"/>
            <a:ext cx="601289" cy="606773"/>
            <a:chOff x="8398184" y="8688918"/>
            <a:chExt cx="601289" cy="6067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8184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6215" y="8711901"/>
            <a:ext cx="423733" cy="5818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15456" y="8688918"/>
            <a:ext cx="601289" cy="606773"/>
            <a:chOff x="11915456" y="8688918"/>
            <a:chExt cx="601289" cy="606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15456" y="8688918"/>
              <a:ext cx="601289" cy="606773"/>
              <a:chOff x="11915456" y="8688918"/>
              <a:chExt cx="601289" cy="6067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15456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3463" y="8711901"/>
              <a:ext cx="442781" cy="5818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75585" y="8698442"/>
            <a:ext cx="601289" cy="606773"/>
            <a:chOff x="15175585" y="8698442"/>
            <a:chExt cx="601289" cy="60677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175585" y="8698442"/>
              <a:ext cx="601289" cy="606773"/>
              <a:chOff x="15175585" y="8698442"/>
              <a:chExt cx="601289" cy="6067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75585" y="8698442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23108" y="8703323"/>
              <a:ext cx="414209" cy="5768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9156" y="8387780"/>
            <a:ext cx="2515892" cy="12772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14756" y="8387779"/>
            <a:ext cx="2421463" cy="12772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74723" y="8693304"/>
            <a:ext cx="1469244" cy="6246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45072" y="8689253"/>
            <a:ext cx="862568" cy="6151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0858" y="8397303"/>
            <a:ext cx="2421463" cy="11480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6723" y="272086"/>
            <a:ext cx="3609194" cy="8568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083" y="928860"/>
            <a:ext cx="5490408" cy="13081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8925" y="5593000"/>
            <a:ext cx="962382" cy="971160"/>
            <a:chOff x="1098925" y="5593000"/>
            <a:chExt cx="962382" cy="9711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8925" y="5593000"/>
              <a:ext cx="962382" cy="971160"/>
              <a:chOff x="1098925" y="5593000"/>
              <a:chExt cx="962382" cy="9711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8925" y="5593000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091" y="5639108"/>
              <a:ext cx="647611" cy="9105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4392" y="2343230"/>
            <a:ext cx="3836211" cy="11809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4869" y="5520973"/>
            <a:ext cx="3842916" cy="11809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2963" y="6313601"/>
            <a:ext cx="6309081" cy="7602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2963" y="3126249"/>
            <a:ext cx="7268424" cy="760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1642" y="3852932"/>
            <a:ext cx="554165" cy="259900"/>
            <a:chOff x="6271642" y="3852932"/>
            <a:chExt cx="554165" cy="2599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1642" y="3852932"/>
              <a:ext cx="554165" cy="2599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8677" y="3742792"/>
            <a:ext cx="10099757" cy="6018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8677" y="4185611"/>
            <a:ext cx="13996329" cy="601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71642" y="4267180"/>
            <a:ext cx="554165" cy="259900"/>
            <a:chOff x="6271642" y="4267180"/>
            <a:chExt cx="554165" cy="2599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71642" y="4267180"/>
              <a:ext cx="554165" cy="2599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19153" y="6885058"/>
            <a:ext cx="11525643" cy="1965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8925" y="2472396"/>
            <a:ext cx="962382" cy="971160"/>
            <a:chOff x="1098925" y="2472396"/>
            <a:chExt cx="962382" cy="9711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8925" y="2472396"/>
              <a:ext cx="962382" cy="971160"/>
              <a:chOff x="1098925" y="2472396"/>
              <a:chExt cx="962382" cy="97116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8925" y="2472396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5091" y="2518507"/>
              <a:ext cx="561896" cy="9088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35538" y="5973818"/>
            <a:ext cx="4676033" cy="1949793"/>
            <a:chOff x="11735538" y="5973818"/>
            <a:chExt cx="4676033" cy="194979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783157" y="5973818"/>
              <a:ext cx="4528617" cy="1949793"/>
              <a:chOff x="11783157" y="5973818"/>
              <a:chExt cx="4528617" cy="194979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3157" y="5973818"/>
                <a:ext cx="4528617" cy="194979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50173" y="6806065"/>
              <a:ext cx="2712929" cy="99664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84110" y="6196162"/>
              <a:ext cx="4486338" cy="7635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80106" y="8727125"/>
            <a:ext cx="7517567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8035" y="928860"/>
            <a:ext cx="3084312" cy="13081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725" y="2087523"/>
            <a:ext cx="2150708" cy="9160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2382" y="2087523"/>
            <a:ext cx="4997346" cy="9160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5379" y="2943817"/>
            <a:ext cx="736350" cy="6408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7906" y="2991487"/>
            <a:ext cx="737691" cy="6413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1872" y="3633404"/>
            <a:ext cx="6633658" cy="4703160"/>
            <a:chOff x="1701872" y="3633404"/>
            <a:chExt cx="6633658" cy="47031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1872" y="3633404"/>
              <a:ext cx="6633658" cy="4703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5524" y="3605866"/>
            <a:ext cx="6765560" cy="5908589"/>
            <a:chOff x="9625524" y="3605866"/>
            <a:chExt cx="6765560" cy="59085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5524" y="3605866"/>
              <a:ext cx="6765560" cy="5908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77617" y="204233"/>
            <a:ext cx="3382266" cy="838913"/>
            <a:chOff x="14477617" y="204233"/>
            <a:chExt cx="3382266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617" y="204233"/>
              <a:ext cx="3382266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02438" y="272086"/>
            <a:ext cx="4321861" cy="8568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3978" y="4988952"/>
            <a:ext cx="14872096" cy="85714"/>
            <a:chOff x="1743978" y="4988952"/>
            <a:chExt cx="14872096" cy="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978" y="4988952"/>
              <a:ext cx="14872096" cy="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230" y="5365202"/>
            <a:ext cx="3571993" cy="15518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6481" y="3702217"/>
            <a:ext cx="962382" cy="971160"/>
            <a:chOff x="2716481" y="3702217"/>
            <a:chExt cx="962382" cy="97116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16481" y="3702217"/>
              <a:ext cx="962382" cy="971160"/>
              <a:chOff x="2716481" y="3702217"/>
              <a:chExt cx="962382" cy="9711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16481" y="3702217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2646" y="3748328"/>
              <a:ext cx="561896" cy="910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0062" y="4870234"/>
            <a:ext cx="343871" cy="343863"/>
            <a:chOff x="3050062" y="4870234"/>
            <a:chExt cx="343871" cy="3438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0062" y="4870234"/>
              <a:ext cx="343871" cy="343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37130" y="4862646"/>
            <a:ext cx="343871" cy="343863"/>
            <a:chOff x="6037130" y="4862646"/>
            <a:chExt cx="343871" cy="3438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7130" y="4862646"/>
              <a:ext cx="343871" cy="34386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36755" y="5365204"/>
            <a:ext cx="3571993" cy="15518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38199" y="3702217"/>
            <a:ext cx="962382" cy="971160"/>
            <a:chOff x="5738199" y="3702217"/>
            <a:chExt cx="962382" cy="97116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8199" y="3702217"/>
              <a:ext cx="962382" cy="971160"/>
              <a:chOff x="5738199" y="3702217"/>
              <a:chExt cx="962382" cy="9711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38199" y="3702217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4365" y="3748325"/>
              <a:ext cx="647611" cy="9105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4198" y="4855058"/>
            <a:ext cx="343871" cy="343863"/>
            <a:chOff x="9024198" y="4855058"/>
            <a:chExt cx="343871" cy="3438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24198" y="4855058"/>
              <a:ext cx="343871" cy="3438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29917" y="3702217"/>
            <a:ext cx="962382" cy="971160"/>
            <a:chOff x="8729917" y="3702217"/>
            <a:chExt cx="962382" cy="97116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729917" y="3702217"/>
              <a:ext cx="962382" cy="971160"/>
              <a:chOff x="8729917" y="3702217"/>
              <a:chExt cx="962382" cy="97116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29917" y="3702217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66083" y="3748325"/>
              <a:ext cx="659039" cy="11580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11266" y="4858852"/>
            <a:ext cx="343871" cy="343863"/>
            <a:chOff x="12011266" y="4858852"/>
            <a:chExt cx="343871" cy="3438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11266" y="4858852"/>
              <a:ext cx="343871" cy="3438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03720" y="3702217"/>
            <a:ext cx="962382" cy="971160"/>
            <a:chOff x="11703720" y="3702217"/>
            <a:chExt cx="962382" cy="97116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703720" y="3702217"/>
              <a:ext cx="962382" cy="971160"/>
              <a:chOff x="11703720" y="3702217"/>
              <a:chExt cx="962382" cy="97116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703720" y="3702217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30323" y="3748325"/>
              <a:ext cx="685706" cy="8971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98334" y="4866440"/>
            <a:ext cx="343871" cy="343863"/>
            <a:chOff x="14998334" y="4866440"/>
            <a:chExt cx="343871" cy="34386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98334" y="4866440"/>
              <a:ext cx="343871" cy="34386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17241" y="5672362"/>
            <a:ext cx="1068251" cy="7809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647793" y="3702217"/>
            <a:ext cx="962382" cy="971160"/>
            <a:chOff x="14647793" y="3702217"/>
            <a:chExt cx="962382" cy="97116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647793" y="3702217"/>
              <a:ext cx="962382" cy="971160"/>
              <a:chOff x="14647793" y="3702217"/>
              <a:chExt cx="962382" cy="97116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647793" y="3702217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83908" y="3748321"/>
              <a:ext cx="657135" cy="90663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61191" y="5672362"/>
            <a:ext cx="1818108" cy="78093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60022" y="5288128"/>
            <a:ext cx="3572365" cy="14091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8035" y="928860"/>
            <a:ext cx="3084312" cy="13081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725" y="2324344"/>
            <a:ext cx="6922432" cy="9160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25" y="4794544"/>
            <a:ext cx="1771918" cy="9160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1477" y="3023287"/>
            <a:ext cx="8951471" cy="16605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1135" y="5513925"/>
            <a:ext cx="7437089" cy="44001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98143" y="4124858"/>
            <a:ext cx="554165" cy="259900"/>
            <a:chOff x="1798143" y="4124858"/>
            <a:chExt cx="554165" cy="2599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8143" y="4124858"/>
              <a:ext cx="554165" cy="259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8925" y="2472396"/>
            <a:ext cx="962382" cy="971160"/>
            <a:chOff x="1098925" y="2472396"/>
            <a:chExt cx="962382" cy="9711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8925" y="2472396"/>
              <a:ext cx="962382" cy="971160"/>
              <a:chOff x="1098925" y="2472396"/>
              <a:chExt cx="962382" cy="9711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8925" y="2472396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088" y="2518507"/>
              <a:ext cx="561896" cy="910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925" y="4440619"/>
            <a:ext cx="962382" cy="971160"/>
            <a:chOff x="1098925" y="4440619"/>
            <a:chExt cx="962382" cy="9711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8925" y="4440619"/>
              <a:ext cx="962382" cy="971160"/>
              <a:chOff x="1098925" y="4440619"/>
              <a:chExt cx="962382" cy="97116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8925" y="4440619"/>
                <a:ext cx="962382" cy="97116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088" y="4486726"/>
              <a:ext cx="647610" cy="9105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4395" y="2392398"/>
            <a:ext cx="2319268" cy="10658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392" y="4360621"/>
            <a:ext cx="2323383" cy="9165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2963" y="5181306"/>
            <a:ext cx="6926662" cy="105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22963" y="3221487"/>
            <a:ext cx="4394614" cy="7602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32931" y="5679227"/>
            <a:ext cx="8027971" cy="4082599"/>
            <a:chOff x="9332931" y="5679227"/>
            <a:chExt cx="8027971" cy="40825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32931" y="5679227"/>
              <a:ext cx="8027971" cy="4082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30720" y="9002608"/>
            <a:ext cx="521887" cy="521887"/>
            <a:chOff x="10530720" y="9002608"/>
            <a:chExt cx="521887" cy="5218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30720" y="9002608"/>
              <a:ext cx="521887" cy="521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1566" y="3300619"/>
            <a:ext cx="1081046" cy="437593"/>
            <a:chOff x="7641566" y="3300619"/>
            <a:chExt cx="1081046" cy="4375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1566" y="3300619"/>
              <a:ext cx="1081046" cy="4375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09398" y="6516252"/>
            <a:ext cx="555408" cy="503614"/>
            <a:chOff x="4909398" y="6516252"/>
            <a:chExt cx="555408" cy="5036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909398" y="6516252"/>
              <a:ext cx="555408" cy="5036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4991" y="7143230"/>
            <a:ext cx="6702634" cy="225995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22096" y="3296489"/>
            <a:ext cx="6378653" cy="6857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7083" y="928860"/>
            <a:ext cx="3906608" cy="12972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78763" y="5152970"/>
            <a:ext cx="4607395" cy="7165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356440" y="7761940"/>
            <a:ext cx="521887" cy="521887"/>
            <a:chOff x="13356440" y="7761940"/>
            <a:chExt cx="521887" cy="5218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56440" y="7761940"/>
              <a:ext cx="521887" cy="521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1413" y="2730641"/>
            <a:ext cx="13854949" cy="7307202"/>
            <a:chOff x="2151413" y="2730641"/>
            <a:chExt cx="13854949" cy="7307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1413" y="2730641"/>
              <a:ext cx="13854949" cy="73072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2554732" cy="1298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90060" y="2816355"/>
            <a:ext cx="661305" cy="661305"/>
            <a:chOff x="4390060" y="2816355"/>
            <a:chExt cx="661305" cy="661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0060" y="2816355"/>
              <a:ext cx="661305" cy="661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6723" y="272086"/>
            <a:ext cx="3609442" cy="8568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18644" y="2827883"/>
            <a:ext cx="194932" cy="6386998"/>
            <a:chOff x="4618644" y="2827883"/>
            <a:chExt cx="194932" cy="63869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8644" y="2827883"/>
              <a:ext cx="194932" cy="63869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36319" y="2827232"/>
            <a:ext cx="1859564" cy="6386998"/>
            <a:chOff x="7436319" y="2827232"/>
            <a:chExt cx="1859564" cy="6386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6319" y="2827232"/>
              <a:ext cx="1859564" cy="6386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0513" y="3382070"/>
            <a:ext cx="3555878" cy="10992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30862" y="5576035"/>
            <a:ext cx="3136326" cy="10995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31999" y="2822978"/>
            <a:ext cx="246209" cy="6386998"/>
            <a:chOff x="15131999" y="2822978"/>
            <a:chExt cx="246209" cy="63869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31999" y="2822978"/>
              <a:ext cx="246209" cy="63869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84925" y="1090763"/>
            <a:ext cx="7926548" cy="10094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725" y="1977240"/>
            <a:ext cx="4963594" cy="9160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76794" y="6729888"/>
            <a:ext cx="3696659" cy="10995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2554732" cy="12985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9725" y="2310573"/>
            <a:ext cx="4581975" cy="916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653" y="7528392"/>
            <a:ext cx="6398538" cy="12434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16122" y="3134376"/>
            <a:ext cx="7869916" cy="4289639"/>
            <a:chOff x="8916122" y="3134376"/>
            <a:chExt cx="7869916" cy="4289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6122" y="3134376"/>
              <a:ext cx="7869916" cy="42896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2382" y="2310573"/>
            <a:ext cx="4441556" cy="9160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60885" y="7527047"/>
            <a:ext cx="8670234" cy="15466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53763" y="8041306"/>
            <a:ext cx="1483919" cy="6810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12966" y="8130832"/>
            <a:ext cx="654530" cy="340050"/>
            <a:chOff x="5412966" y="8130832"/>
            <a:chExt cx="654530" cy="340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12966" y="8130832"/>
              <a:ext cx="654530" cy="340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58240" y="3164182"/>
            <a:ext cx="1396149" cy="3808403"/>
            <a:chOff x="15058240" y="3164182"/>
            <a:chExt cx="1396149" cy="3808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58240" y="3164182"/>
              <a:ext cx="1396149" cy="38084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14492" y="3527944"/>
            <a:ext cx="3585501" cy="100759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84925" y="1090763"/>
            <a:ext cx="7926548" cy="10094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2451" y="3196838"/>
            <a:ext cx="7704795" cy="3892039"/>
            <a:chOff x="782451" y="3196838"/>
            <a:chExt cx="7704795" cy="38920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2451" y="3196838"/>
              <a:ext cx="7704795" cy="38920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64694" y="9044647"/>
            <a:ext cx="7278109" cy="7635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2611875" cy="12985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8189" y="8767134"/>
            <a:ext cx="9659234" cy="1161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4340" y="2952519"/>
            <a:ext cx="11019558" cy="5834429"/>
            <a:chOff x="3484340" y="2952519"/>
            <a:chExt cx="11019558" cy="5834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4340" y="2952519"/>
              <a:ext cx="11019558" cy="5834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25" y="2291525"/>
            <a:ext cx="6293842" cy="916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0963" y="3202250"/>
            <a:ext cx="712203" cy="5230936"/>
            <a:chOff x="4780963" y="3202250"/>
            <a:chExt cx="712203" cy="5230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0963" y="3202250"/>
              <a:ext cx="712203" cy="5230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64140" y="3211221"/>
            <a:ext cx="705929" cy="5230936"/>
            <a:chOff x="8664140" y="3211221"/>
            <a:chExt cx="705929" cy="52309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4140" y="3211221"/>
              <a:ext cx="705929" cy="5230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94308" y="3192326"/>
            <a:ext cx="622624" cy="5230936"/>
            <a:chOff x="13594308" y="3192326"/>
            <a:chExt cx="622624" cy="52309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94308" y="3192326"/>
              <a:ext cx="622624" cy="52309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2812" y="3455266"/>
            <a:ext cx="2410653" cy="6571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23631" y="7519175"/>
            <a:ext cx="2161900" cy="5804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84925" y="1298620"/>
            <a:ext cx="4375948" cy="7165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2611875" cy="1298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12202" y="3085853"/>
            <a:ext cx="10259872" cy="5383213"/>
            <a:chOff x="3712202" y="3085853"/>
            <a:chExt cx="10259872" cy="53832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2202" y="3085853"/>
              <a:ext cx="10259872" cy="53832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4455" y="8568985"/>
            <a:ext cx="10593786" cy="16059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25" y="2301049"/>
            <a:ext cx="7839851" cy="916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95262" y="5557935"/>
            <a:ext cx="4739371" cy="6887"/>
            <a:chOff x="6495262" y="5557935"/>
            <a:chExt cx="4739371" cy="6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495262" y="5557935"/>
              <a:ext cx="4739371" cy="68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8877" y="5557935"/>
            <a:ext cx="4739371" cy="6887"/>
            <a:chOff x="9818877" y="5557935"/>
            <a:chExt cx="4739371" cy="68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818877" y="5557935"/>
              <a:ext cx="4739371" cy="68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84925" y="1298620"/>
            <a:ext cx="4375948" cy="7165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8219" y="6924897"/>
            <a:ext cx="10622450" cy="2347230"/>
            <a:chOff x="1868219" y="6924897"/>
            <a:chExt cx="10622450" cy="2347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8219" y="6924897"/>
              <a:ext cx="10622450" cy="2347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3924932" cy="15199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462" y="1986953"/>
            <a:ext cx="14964872" cy="62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9846" y="2754270"/>
            <a:ext cx="555994" cy="561065"/>
            <a:chOff x="1159846" y="2754270"/>
            <a:chExt cx="555994" cy="5610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9846" y="2754270"/>
              <a:ext cx="555994" cy="561065"/>
              <a:chOff x="1159846" y="2754270"/>
              <a:chExt cx="555994" cy="5610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59846" y="2754270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285" y="2780910"/>
              <a:ext cx="331406" cy="5347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218" y="4852474"/>
            <a:ext cx="555994" cy="561065"/>
            <a:chOff x="1144218" y="4852474"/>
            <a:chExt cx="555994" cy="5610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4218" y="4852474"/>
              <a:ext cx="555994" cy="561065"/>
              <a:chOff x="1144218" y="4852474"/>
              <a:chExt cx="555994" cy="56106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4218" y="4852474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0658" y="4879112"/>
              <a:ext cx="380635" cy="6515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3935" y="4820639"/>
            <a:ext cx="1911023" cy="7401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3935" y="2672249"/>
            <a:ext cx="2943975" cy="8349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01554" y="3229982"/>
            <a:ext cx="9826548" cy="11532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01554" y="5370020"/>
            <a:ext cx="7565357" cy="10394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6297" y="7693833"/>
            <a:ext cx="834071" cy="6031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90762" y="7853952"/>
            <a:ext cx="699263" cy="279747"/>
            <a:chOff x="3890762" y="7853952"/>
            <a:chExt cx="699263" cy="2797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90762" y="7853952"/>
              <a:ext cx="699263" cy="2797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20601" y="6266487"/>
            <a:ext cx="10110243" cy="6309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98293" y="7823801"/>
            <a:ext cx="435363" cy="340050"/>
            <a:chOff x="3398293" y="7823801"/>
            <a:chExt cx="435363" cy="3400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398293" y="7823801"/>
              <a:ext cx="435363" cy="34005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49785" y="7671612"/>
            <a:ext cx="826509" cy="7066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20223" y="7823801"/>
            <a:ext cx="435363" cy="340050"/>
            <a:chOff x="5320223" y="7823801"/>
            <a:chExt cx="435363" cy="3400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320223" y="7823801"/>
              <a:ext cx="435363" cy="34005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83256" y="8237497"/>
            <a:ext cx="1383358" cy="10073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82323" y="7609231"/>
            <a:ext cx="1254076" cy="279747"/>
            <a:chOff x="5982323" y="7609231"/>
            <a:chExt cx="1254076" cy="2797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140000">
              <a:off x="5982323" y="7609231"/>
              <a:ext cx="1254076" cy="2797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76449" y="7981784"/>
            <a:ext cx="1254076" cy="279747"/>
            <a:chOff x="5976449" y="7981784"/>
            <a:chExt cx="1254076" cy="2797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140000">
              <a:off x="5976449" y="7981784"/>
              <a:ext cx="1254076" cy="27974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47934" y="7006374"/>
            <a:ext cx="1549919" cy="6571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60767" y="8428643"/>
            <a:ext cx="1509129" cy="6571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39983" y="7167363"/>
            <a:ext cx="826509" cy="7066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47889" y="7297330"/>
            <a:ext cx="654858" cy="340050"/>
            <a:chOff x="7947889" y="7297330"/>
            <a:chExt cx="654858" cy="3400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7947889" y="7297330"/>
              <a:ext cx="654858" cy="34005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920973" y="7167363"/>
            <a:ext cx="2864299" cy="70665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339983" y="8049833"/>
            <a:ext cx="826509" cy="7066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47889" y="8179801"/>
            <a:ext cx="654858" cy="340050"/>
            <a:chOff x="7947889" y="8179801"/>
            <a:chExt cx="654858" cy="3400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7947889" y="8179801"/>
              <a:ext cx="654858" cy="34005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920957" y="8049831"/>
            <a:ext cx="2558061" cy="70665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101633" y="9334506"/>
            <a:ext cx="10439842" cy="77140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826315" y="4149468"/>
            <a:ext cx="10102015" cy="55522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236723" y="272086"/>
            <a:ext cx="3609442" cy="8568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64134" y="3169502"/>
            <a:ext cx="13073172" cy="6795583"/>
            <a:chOff x="2464134" y="3169502"/>
            <a:chExt cx="13073172" cy="6795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4134" y="3169502"/>
              <a:ext cx="13073172" cy="6795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3924932" cy="15199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462" y="1986953"/>
            <a:ext cx="14964872" cy="62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25" y="2586763"/>
            <a:ext cx="3475327" cy="9160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58266" y="4457112"/>
            <a:ext cx="5166062" cy="657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40805" y="9232451"/>
            <a:ext cx="514502" cy="514502"/>
            <a:chOff x="13940805" y="9232451"/>
            <a:chExt cx="514502" cy="5145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40805" y="9232451"/>
              <a:ext cx="514502" cy="51450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6191" y="9495975"/>
            <a:ext cx="2806338" cy="6571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7334" y="2686553"/>
            <a:ext cx="4079662" cy="996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29555" y="3830392"/>
            <a:ext cx="949496" cy="171565"/>
            <a:chOff x="14329555" y="3830392"/>
            <a:chExt cx="949496" cy="1715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980000">
              <a:off x="14329555" y="3830392"/>
              <a:ext cx="949496" cy="1715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4580" y="3302835"/>
            <a:ext cx="13617526" cy="6625062"/>
            <a:chOff x="2534580" y="3302835"/>
            <a:chExt cx="13617526" cy="6625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4580" y="3302835"/>
              <a:ext cx="13617526" cy="66250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3924932" cy="1519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462" y="1986953"/>
            <a:ext cx="14964872" cy="62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25" y="2586763"/>
            <a:ext cx="3502080" cy="9159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1664" y="9165547"/>
            <a:ext cx="514502" cy="514502"/>
            <a:chOff x="13501664" y="9165547"/>
            <a:chExt cx="514502" cy="5145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1664" y="9165547"/>
              <a:ext cx="514502" cy="5145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6059" y="9677548"/>
            <a:ext cx="2191110" cy="576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4251" y="4685968"/>
            <a:ext cx="5182862" cy="5768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0992" y="2523537"/>
            <a:ext cx="4079662" cy="996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51276" y="4545772"/>
            <a:ext cx="2730398" cy="171565"/>
            <a:chOff x="13351276" y="4545772"/>
            <a:chExt cx="2730398" cy="1715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7020000">
              <a:off x="13351276" y="4545772"/>
              <a:ext cx="2730398" cy="171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1039" y="3198073"/>
            <a:ext cx="13059362" cy="6799705"/>
            <a:chOff x="2471039" y="3198073"/>
            <a:chExt cx="13059362" cy="6799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039" y="3198073"/>
              <a:ext cx="13059362" cy="6799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3924932" cy="1519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462" y="1986953"/>
            <a:ext cx="14964872" cy="62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5298" y="7822101"/>
            <a:ext cx="5355367" cy="6359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725" y="2577240"/>
            <a:ext cx="4289661" cy="916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68287" y="9257689"/>
            <a:ext cx="514502" cy="514502"/>
            <a:chOff x="4868287" y="9257689"/>
            <a:chExt cx="514502" cy="514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8287" y="9257689"/>
              <a:ext cx="514502" cy="5145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86487" y="9737906"/>
            <a:ext cx="1681834" cy="5768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98677" y="8289388"/>
            <a:ext cx="6901701" cy="9099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020" y="611695"/>
            <a:ext cx="17159675" cy="9062324"/>
            <a:chOff x="563020" y="611695"/>
            <a:chExt cx="17159675" cy="906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20" y="611695"/>
              <a:ext cx="17159675" cy="906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80" y="8308261"/>
            <a:ext cx="17032708" cy="85714"/>
            <a:chOff x="592080" y="8308261"/>
            <a:chExt cx="17032708" cy="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080" y="8308261"/>
              <a:ext cx="17032708" cy="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947" y="611695"/>
            <a:ext cx="17129821" cy="7789166"/>
            <a:chOff x="577947" y="611695"/>
            <a:chExt cx="17129821" cy="7789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947" y="611695"/>
              <a:ext cx="17129821" cy="77891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1263" y="2182948"/>
            <a:ext cx="9162540" cy="46726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640" y="8688918"/>
            <a:ext cx="601289" cy="606773"/>
            <a:chOff x="1363640" y="8688918"/>
            <a:chExt cx="601289" cy="6067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3640" y="8688918"/>
              <a:ext cx="601289" cy="606773"/>
              <a:chOff x="1363640" y="8688918"/>
              <a:chExt cx="601289" cy="60677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3640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195" y="8717728"/>
              <a:ext cx="357066" cy="5818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0912" y="8688918"/>
            <a:ext cx="601289" cy="606773"/>
            <a:chOff x="4880912" y="8688918"/>
            <a:chExt cx="601289" cy="60677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80912" y="8688918"/>
              <a:ext cx="601289" cy="606773"/>
              <a:chOff x="4880912" y="8688918"/>
              <a:chExt cx="601289" cy="6067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80912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8467" y="8711901"/>
              <a:ext cx="411790" cy="711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184" y="8688918"/>
            <a:ext cx="601289" cy="606773"/>
            <a:chOff x="8398184" y="8688918"/>
            <a:chExt cx="601289" cy="606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98184" y="8688918"/>
              <a:ext cx="601289" cy="606773"/>
              <a:chOff x="8398184" y="8688918"/>
              <a:chExt cx="601289" cy="60677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98184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6215" y="8711901"/>
              <a:ext cx="423733" cy="5818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15456" y="8688918"/>
            <a:ext cx="601289" cy="606773"/>
            <a:chOff x="11915456" y="8688918"/>
            <a:chExt cx="601289" cy="60677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15456" y="8688918"/>
              <a:ext cx="601289" cy="606773"/>
              <a:chOff x="11915456" y="8688918"/>
              <a:chExt cx="601289" cy="6067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15456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3463" y="8711901"/>
              <a:ext cx="442781" cy="5818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75585" y="8698442"/>
            <a:ext cx="601289" cy="606773"/>
            <a:chOff x="15175585" y="8698442"/>
            <a:chExt cx="601289" cy="60677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175585" y="8698442"/>
              <a:ext cx="601289" cy="606773"/>
              <a:chOff x="15175585" y="8698442"/>
              <a:chExt cx="601289" cy="6067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75585" y="8698442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23108" y="8703323"/>
              <a:ext cx="414209" cy="5768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9156" y="8416351"/>
            <a:ext cx="2515892" cy="127726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14756" y="8387779"/>
            <a:ext cx="2421463" cy="127725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74723" y="8693304"/>
            <a:ext cx="1469244" cy="6246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45072" y="8689253"/>
            <a:ext cx="862568" cy="6151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0858" y="8387779"/>
            <a:ext cx="2421463" cy="114801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9341" y="3255949"/>
            <a:ext cx="13027032" cy="6743547"/>
            <a:chOff x="2629341" y="3255949"/>
            <a:chExt cx="13027032" cy="6743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9341" y="3255949"/>
              <a:ext cx="13027032" cy="6743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3924932" cy="1519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462" y="1986953"/>
            <a:ext cx="14964872" cy="62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25" y="2577240"/>
            <a:ext cx="2793937" cy="9160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2748" y="6858748"/>
            <a:ext cx="7157910" cy="2050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3534" y="4427159"/>
            <a:ext cx="5910367" cy="984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559" y="928860"/>
            <a:ext cx="6079970" cy="13081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43577" y="2695519"/>
            <a:ext cx="13711890" cy="7311471"/>
            <a:chOff x="2143577" y="2695519"/>
            <a:chExt cx="13711890" cy="7311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3577" y="2695519"/>
              <a:ext cx="13711890" cy="7311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6801" y="2992321"/>
            <a:ext cx="497393" cy="6557096"/>
            <a:chOff x="3536801" y="2992321"/>
            <a:chExt cx="497393" cy="6557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6801" y="2992321"/>
              <a:ext cx="497393" cy="6557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8164" y="2992321"/>
            <a:ext cx="922092" cy="6557096"/>
            <a:chOff x="8478164" y="2992321"/>
            <a:chExt cx="922092" cy="6557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8164" y="2992321"/>
              <a:ext cx="922092" cy="65570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26722" y="2992321"/>
            <a:ext cx="545327" cy="6557096"/>
            <a:chOff x="14726722" y="2992321"/>
            <a:chExt cx="545327" cy="65570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26722" y="2992321"/>
              <a:ext cx="545327" cy="65570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54055" y="6782588"/>
            <a:ext cx="737574" cy="4217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0178" y="6782588"/>
            <a:ext cx="741127" cy="513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52611" y="6782588"/>
            <a:ext cx="741127" cy="5131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462" y="2005363"/>
            <a:ext cx="11614758" cy="5517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43490" y="5466512"/>
            <a:ext cx="4389367" cy="953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559" y="928860"/>
            <a:ext cx="6736637" cy="13081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268" y="2283300"/>
            <a:ext cx="14863942" cy="7444462"/>
            <a:chOff x="1449268" y="2283300"/>
            <a:chExt cx="14863942" cy="74444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268" y="2283300"/>
              <a:ext cx="14863942" cy="7444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879" y="2420993"/>
            <a:ext cx="1109468" cy="1824448"/>
            <a:chOff x="11048879" y="2420993"/>
            <a:chExt cx="1109468" cy="18244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8879" y="2420993"/>
              <a:ext cx="1109468" cy="18244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8225" y="4900535"/>
            <a:ext cx="4547849" cy="1824448"/>
            <a:chOff x="7028225" y="4900535"/>
            <a:chExt cx="4547849" cy="18244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8225" y="4900535"/>
              <a:ext cx="4547849" cy="1824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1030" y="7366308"/>
            <a:ext cx="6960992" cy="1824448"/>
            <a:chOff x="8651030" y="7366308"/>
            <a:chExt cx="6960992" cy="18244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1030" y="7366308"/>
              <a:ext cx="6960992" cy="18244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3700" y="1418745"/>
            <a:ext cx="4175376" cy="7173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6723" y="272086"/>
            <a:ext cx="3609442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3906179" cy="12985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6723" y="272086"/>
            <a:ext cx="3609442" cy="856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2543" y="3324316"/>
            <a:ext cx="8100232" cy="4293732"/>
            <a:chOff x="632543" y="3324316"/>
            <a:chExt cx="8100232" cy="4293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543" y="3324316"/>
              <a:ext cx="8100232" cy="4293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064" y="3499408"/>
            <a:ext cx="546480" cy="3839664"/>
            <a:chOff x="1268064" y="3499408"/>
            <a:chExt cx="546480" cy="38396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064" y="3499408"/>
              <a:ext cx="546480" cy="38396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26584" y="3496414"/>
            <a:ext cx="1056075" cy="3839664"/>
            <a:chOff x="3626584" y="3496414"/>
            <a:chExt cx="1056075" cy="3839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6584" y="3496414"/>
              <a:ext cx="1056075" cy="3839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56444" y="3499408"/>
            <a:ext cx="1611408" cy="3839664"/>
            <a:chOff x="6756444" y="3499408"/>
            <a:chExt cx="1611408" cy="38396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6444" y="3499408"/>
              <a:ext cx="1611408" cy="38396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84925" y="1231954"/>
            <a:ext cx="3097186" cy="7165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821" y="2310573"/>
            <a:ext cx="5313956" cy="9160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5533" y="2310573"/>
            <a:ext cx="7642775" cy="9160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8984" y="7725096"/>
            <a:ext cx="8241224" cy="11123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7468" y="8856067"/>
            <a:ext cx="6395071" cy="7635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83150" y="3330615"/>
            <a:ext cx="8427975" cy="4336648"/>
            <a:chOff x="8983150" y="3330615"/>
            <a:chExt cx="8427975" cy="4336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3150" y="3330615"/>
              <a:ext cx="8427975" cy="43366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80296" y="7725096"/>
            <a:ext cx="7529910" cy="11123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06668" y="8823925"/>
            <a:ext cx="6494833" cy="7635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54481" y="3499408"/>
            <a:ext cx="850439" cy="3784585"/>
            <a:chOff x="9654481" y="3499408"/>
            <a:chExt cx="850439" cy="37845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54481" y="3499408"/>
              <a:ext cx="850439" cy="3784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4771" y="2570979"/>
            <a:ext cx="13848502" cy="7371918"/>
            <a:chOff x="2414771" y="2570979"/>
            <a:chExt cx="13848502" cy="7371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771" y="2570979"/>
              <a:ext cx="13848502" cy="7371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12141207" cy="13176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6723" y="272086"/>
            <a:ext cx="3609442" cy="856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0396" y="7038856"/>
            <a:ext cx="3060369" cy="11491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89738" y="5019288"/>
            <a:ext cx="3462541" cy="158209"/>
            <a:chOff x="2889738" y="5019288"/>
            <a:chExt cx="3462541" cy="1582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2889738" y="5019288"/>
              <a:ext cx="3462541" cy="1582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76701" y="4683785"/>
            <a:ext cx="1227538" cy="6888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21008" y="9337313"/>
            <a:ext cx="475986" cy="476033"/>
            <a:chOff x="4621008" y="9337313"/>
            <a:chExt cx="475986" cy="4760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21008" y="9337313"/>
              <a:ext cx="475986" cy="4760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0127" y="9647277"/>
            <a:ext cx="2200996" cy="6571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19048" y="9337313"/>
            <a:ext cx="475986" cy="476033"/>
            <a:chOff x="9219048" y="9337313"/>
            <a:chExt cx="475986" cy="4760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9048" y="9337313"/>
              <a:ext cx="475986" cy="4760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78167" y="9647277"/>
            <a:ext cx="2218034" cy="6571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24271" y="4169240"/>
            <a:ext cx="8102424" cy="1161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36594" y="8625860"/>
            <a:ext cx="1022136" cy="158209"/>
            <a:chOff x="8436594" y="8625860"/>
            <a:chExt cx="1022136" cy="1582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00000">
              <a:off x="8436594" y="8625860"/>
              <a:ext cx="1022136" cy="15820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17871" y="8208894"/>
            <a:ext cx="1236529" cy="5221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9462" y="2005363"/>
            <a:ext cx="10396710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6321798" cy="1308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9983" y="204233"/>
            <a:ext cx="3649900" cy="838913"/>
            <a:chOff x="14209983" y="204233"/>
            <a:chExt cx="3649900" cy="838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9983" y="204233"/>
              <a:ext cx="3649900" cy="8389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6723" y="272086"/>
            <a:ext cx="3609442" cy="856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9846" y="2297127"/>
            <a:ext cx="555994" cy="561065"/>
            <a:chOff x="1159846" y="2297127"/>
            <a:chExt cx="555994" cy="5610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59846" y="2297127"/>
              <a:ext cx="555994" cy="561065"/>
              <a:chOff x="1159846" y="2297127"/>
              <a:chExt cx="555994" cy="56106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9846" y="2297127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285" y="2323767"/>
              <a:ext cx="331406" cy="534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4218" y="3671522"/>
            <a:ext cx="555994" cy="561065"/>
            <a:chOff x="1144218" y="3671522"/>
            <a:chExt cx="555994" cy="5610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4218" y="3671522"/>
              <a:ext cx="555994" cy="561065"/>
              <a:chOff x="1144218" y="3671522"/>
              <a:chExt cx="555994" cy="56106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4218" y="3671522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0658" y="3698160"/>
              <a:ext cx="380635" cy="6515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3935" y="3599026"/>
            <a:ext cx="11450242" cy="8349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9846" y="5142696"/>
            <a:ext cx="555994" cy="561065"/>
            <a:chOff x="1159846" y="5142696"/>
            <a:chExt cx="555994" cy="5610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9846" y="5142696"/>
              <a:ext cx="555994" cy="561065"/>
              <a:chOff x="1159846" y="5142696"/>
              <a:chExt cx="555994" cy="56106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9846" y="5142696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6763" y="5169336"/>
              <a:ext cx="398073" cy="53477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07706" y="5042662"/>
            <a:ext cx="11132814" cy="8349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3935" y="2265289"/>
            <a:ext cx="3704242" cy="7401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01554" y="2811392"/>
            <a:ext cx="5540834" cy="6413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01554" y="4189068"/>
            <a:ext cx="1268481" cy="5480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11077" y="5655354"/>
            <a:ext cx="6414224" cy="6395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33391" y="6771095"/>
            <a:ext cx="8449655" cy="2140565"/>
            <a:chOff x="8833391" y="6771095"/>
            <a:chExt cx="8449655" cy="21405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3391" y="6771095"/>
              <a:ext cx="8449655" cy="214056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18859" y="9167529"/>
            <a:ext cx="13566196" cy="9565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78832" y="6771095"/>
            <a:ext cx="8449655" cy="2179562"/>
            <a:chOff x="378832" y="6771095"/>
            <a:chExt cx="8449655" cy="21795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8832" y="6771095"/>
              <a:ext cx="8449655" cy="2179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020" y="611695"/>
            <a:ext cx="17159675" cy="9062324"/>
            <a:chOff x="563020" y="611695"/>
            <a:chExt cx="17159675" cy="906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20" y="611695"/>
              <a:ext cx="17159675" cy="906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80" y="8308261"/>
            <a:ext cx="17032708" cy="85714"/>
            <a:chOff x="592080" y="8308261"/>
            <a:chExt cx="17032708" cy="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080" y="8308261"/>
              <a:ext cx="17032708" cy="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947" y="611695"/>
            <a:ext cx="17129821" cy="7789166"/>
            <a:chOff x="577947" y="611695"/>
            <a:chExt cx="17129821" cy="7789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947" y="611695"/>
              <a:ext cx="17129821" cy="77891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1260" y="3092632"/>
            <a:ext cx="8292330" cy="26222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640" y="8688918"/>
            <a:ext cx="601289" cy="606773"/>
            <a:chOff x="1363640" y="8688918"/>
            <a:chExt cx="601289" cy="606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640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195" y="8717728"/>
            <a:ext cx="357066" cy="581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80912" y="8688918"/>
            <a:ext cx="601289" cy="606773"/>
            <a:chOff x="4880912" y="8688918"/>
            <a:chExt cx="601289" cy="6067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80912" y="8688918"/>
              <a:ext cx="601289" cy="606773"/>
              <a:chOff x="4880912" y="8688918"/>
              <a:chExt cx="601289" cy="6067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80912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8467" y="8711901"/>
              <a:ext cx="411790" cy="711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98184" y="8688918"/>
            <a:ext cx="601289" cy="606773"/>
            <a:chOff x="8398184" y="8688918"/>
            <a:chExt cx="601289" cy="6067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8184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6215" y="8711901"/>
            <a:ext cx="423733" cy="5818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15456" y="8688918"/>
            <a:ext cx="601289" cy="606773"/>
            <a:chOff x="11915456" y="8688918"/>
            <a:chExt cx="601289" cy="6067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5456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53463" y="8711901"/>
            <a:ext cx="442781" cy="5818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75585" y="8698442"/>
            <a:ext cx="601289" cy="606773"/>
            <a:chOff x="15175585" y="8698442"/>
            <a:chExt cx="601289" cy="6067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175585" y="8698442"/>
              <a:ext cx="601289" cy="606773"/>
              <a:chOff x="15175585" y="8698442"/>
              <a:chExt cx="601289" cy="6067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75585" y="8698442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23108" y="8703323"/>
              <a:ext cx="414209" cy="5768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9156" y="8387780"/>
            <a:ext cx="2515892" cy="12772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14756" y="8387779"/>
            <a:ext cx="2421463" cy="12772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74723" y="8693304"/>
            <a:ext cx="1469244" cy="62462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45072" y="8689253"/>
            <a:ext cx="862568" cy="6151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0858" y="8387779"/>
            <a:ext cx="2421463" cy="11480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7694" y="204233"/>
            <a:ext cx="1722189" cy="838913"/>
            <a:chOff x="16137694" y="204233"/>
            <a:chExt cx="1722189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7694" y="204233"/>
              <a:ext cx="1722189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2015" y="330524"/>
            <a:ext cx="1585442" cy="6463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083" y="928860"/>
            <a:ext cx="5461351" cy="1308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3201" y="3137430"/>
            <a:ext cx="11241853" cy="717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531578" y="3514396"/>
            <a:ext cx="25084751" cy="35107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0823" y="2459064"/>
            <a:ext cx="2482184" cy="7192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8925" y="2548586"/>
            <a:ext cx="558970" cy="564068"/>
            <a:chOff x="1098925" y="2548586"/>
            <a:chExt cx="558970" cy="56406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8925" y="2548586"/>
              <a:ext cx="558970" cy="564068"/>
              <a:chOff x="1098925" y="2548586"/>
              <a:chExt cx="558970" cy="56406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8925" y="2548586"/>
                <a:ext cx="558970" cy="56406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095" y="2575368"/>
              <a:ext cx="332466" cy="537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5156" y="6936599"/>
            <a:ext cx="558970" cy="564068"/>
            <a:chOff x="1085156" y="6936599"/>
            <a:chExt cx="558970" cy="5640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5156" y="6936599"/>
              <a:ext cx="558970" cy="564068"/>
              <a:chOff x="1085156" y="6936599"/>
              <a:chExt cx="558970" cy="5640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5156" y="6936599"/>
                <a:ext cx="558970" cy="56406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2326" y="6963379"/>
              <a:ext cx="382667" cy="6722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5211" y="3607533"/>
            <a:ext cx="13649328" cy="7866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60819" y="3806141"/>
            <a:ext cx="478675" cy="251807"/>
            <a:chOff x="1960819" y="3806141"/>
            <a:chExt cx="478675" cy="2518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0819" y="3806141"/>
              <a:ext cx="478675" cy="25180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99868" y="6875649"/>
            <a:ext cx="7114289" cy="8083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13201" y="7625401"/>
            <a:ext cx="11812510" cy="11012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60819" y="8233604"/>
            <a:ext cx="478675" cy="251807"/>
            <a:chOff x="1960819" y="8233604"/>
            <a:chExt cx="478675" cy="2518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0819" y="8233604"/>
              <a:ext cx="478675" cy="251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7694" y="204233"/>
            <a:ext cx="1722189" cy="838913"/>
            <a:chOff x="16137694" y="204233"/>
            <a:chExt cx="1722189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7694" y="204233"/>
              <a:ext cx="1722189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2015" y="330524"/>
            <a:ext cx="1585442" cy="6463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083" y="928860"/>
            <a:ext cx="3877608" cy="1308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7725" y="8623452"/>
            <a:ext cx="6244462" cy="717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8017" y="3355350"/>
            <a:ext cx="4574472" cy="599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9986" y="2403276"/>
            <a:ext cx="5898196" cy="758411"/>
            <a:chOff x="9889986" y="2403276"/>
            <a:chExt cx="5898196" cy="7584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15815" y="2403276"/>
              <a:ext cx="5839320" cy="758411"/>
              <a:chOff x="9915815" y="2403276"/>
              <a:chExt cx="5839320" cy="758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15815" y="2403276"/>
                <a:ext cx="5839320" cy="758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7664" y="2375641"/>
              <a:ext cx="5942829" cy="8650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9676" y="2403276"/>
            <a:ext cx="3057704" cy="758411"/>
            <a:chOff x="2879676" y="2403276"/>
            <a:chExt cx="3057704" cy="7584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879676" y="2403276"/>
              <a:ext cx="3057704" cy="758411"/>
              <a:chOff x="2879676" y="2403276"/>
              <a:chExt cx="3057704" cy="7584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79676" y="2403276"/>
                <a:ext cx="3057704" cy="75841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4420" y="2375641"/>
              <a:ext cx="2922010" cy="8174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7990" y="3422016"/>
            <a:ext cx="5441075" cy="4979698"/>
            <a:chOff x="1687990" y="3422016"/>
            <a:chExt cx="5441075" cy="49796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7990" y="3422016"/>
              <a:ext cx="5441075" cy="49796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79104" y="4011427"/>
            <a:ext cx="5519959" cy="5655418"/>
            <a:chOff x="10079104" y="4011427"/>
            <a:chExt cx="5519959" cy="56554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9104" y="4011427"/>
              <a:ext cx="5519959" cy="565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4403" y="2028108"/>
            <a:ext cx="14359676" cy="7959670"/>
            <a:chOff x="1874403" y="2028108"/>
            <a:chExt cx="14359676" cy="7959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403" y="2028108"/>
              <a:ext cx="14359676" cy="79596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37694" y="204233"/>
            <a:ext cx="1722189" cy="838913"/>
            <a:chOff x="16137694" y="204233"/>
            <a:chExt cx="1722189" cy="838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37694" y="204233"/>
              <a:ext cx="1722189" cy="8389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2015" y="330524"/>
            <a:ext cx="1585442" cy="646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0814" y="5504903"/>
            <a:ext cx="9824767" cy="11123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083" y="928860"/>
            <a:ext cx="3877608" cy="13081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79161" y="2335513"/>
            <a:ext cx="380219" cy="6784050"/>
            <a:chOff x="15179161" y="2335513"/>
            <a:chExt cx="380219" cy="67840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161" y="2335513"/>
              <a:ext cx="380219" cy="6784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3"/>
            <a:ext cx="3036693" cy="12985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2876" y="2262530"/>
            <a:ext cx="6956591" cy="822823"/>
            <a:chOff x="1552876" y="2262530"/>
            <a:chExt cx="6956591" cy="8228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876" y="2262530"/>
              <a:ext cx="6956591" cy="8228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8753" y="1573724"/>
            <a:ext cx="7682070" cy="925213"/>
            <a:chOff x="8278753" y="1573724"/>
            <a:chExt cx="7682070" cy="9252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8753" y="1573724"/>
              <a:ext cx="7682070" cy="9252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0812" y="2738347"/>
            <a:ext cx="6652234" cy="830047"/>
            <a:chOff x="9680812" y="2738347"/>
            <a:chExt cx="6652234" cy="830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0812" y="2738347"/>
              <a:ext cx="6652234" cy="830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8887" y="3798476"/>
            <a:ext cx="6469679" cy="903747"/>
            <a:chOff x="10018887" y="3798476"/>
            <a:chExt cx="6469679" cy="903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8887" y="3798476"/>
              <a:ext cx="6469679" cy="903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54468" y="3153371"/>
            <a:ext cx="6681646" cy="817085"/>
            <a:chOff x="2854468" y="3153371"/>
            <a:chExt cx="6681646" cy="8170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4468" y="3153371"/>
              <a:ext cx="6681646" cy="817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81928" y="4847619"/>
            <a:ext cx="6456164" cy="981706"/>
            <a:chOff x="8481928" y="4847619"/>
            <a:chExt cx="6456164" cy="9817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1928" y="4847619"/>
              <a:ext cx="6456164" cy="981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28772" y="7060299"/>
            <a:ext cx="906312" cy="906312"/>
            <a:chOff x="8028772" y="7060299"/>
            <a:chExt cx="906312" cy="9063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028772" y="7060299"/>
              <a:ext cx="906312" cy="9063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20092" y="7918715"/>
            <a:ext cx="1012954" cy="1532522"/>
            <a:chOff x="15320092" y="7918715"/>
            <a:chExt cx="1012954" cy="15325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0092" y="7918715"/>
              <a:ext cx="1012954" cy="153252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1902" y="8189175"/>
            <a:ext cx="15739902" cy="14196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1365" y="4250349"/>
            <a:ext cx="6883783" cy="790792"/>
            <a:chOff x="941365" y="4250349"/>
            <a:chExt cx="6883783" cy="7907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365" y="4250349"/>
              <a:ext cx="6883783" cy="7907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18887" y="6105493"/>
            <a:ext cx="6171429" cy="897662"/>
            <a:chOff x="10018887" y="6105493"/>
            <a:chExt cx="6171429" cy="8976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18887" y="6105493"/>
              <a:ext cx="6171429" cy="897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2876" y="5214792"/>
            <a:ext cx="6753141" cy="677573"/>
            <a:chOff x="1552876" y="5214792"/>
            <a:chExt cx="6753141" cy="6775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2876" y="5214792"/>
              <a:ext cx="6753141" cy="6775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3517" y="6156103"/>
            <a:ext cx="6527606" cy="961338"/>
            <a:chOff x="693517" y="6156103"/>
            <a:chExt cx="6527606" cy="9613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517" y="6156103"/>
              <a:ext cx="6527606" cy="9613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69363" y="204233"/>
            <a:ext cx="4090520" cy="838913"/>
            <a:chOff x="13769363" y="204233"/>
            <a:chExt cx="4090520" cy="8389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9363" y="204233"/>
              <a:ext cx="4090520" cy="83891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21525" y="272086"/>
            <a:ext cx="4329356" cy="8568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7694" y="204233"/>
            <a:ext cx="1722189" cy="838913"/>
            <a:chOff x="16137694" y="204233"/>
            <a:chExt cx="1722189" cy="83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7694" y="204233"/>
              <a:ext cx="1722189" cy="838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2015" y="330524"/>
            <a:ext cx="1585442" cy="6463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083" y="928860"/>
            <a:ext cx="11344780" cy="15199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817" y="4624143"/>
            <a:ext cx="5879434" cy="5266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9249" y="8776430"/>
            <a:ext cx="6818567" cy="1161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53933" y="2211785"/>
            <a:ext cx="3558891" cy="617387"/>
            <a:chOff x="10853933" y="2211785"/>
            <a:chExt cx="3558891" cy="6173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853933" y="2211785"/>
              <a:ext cx="3558891" cy="617387"/>
              <a:chOff x="10853933" y="2211785"/>
              <a:chExt cx="3558891" cy="6173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53933" y="2211785"/>
                <a:ext cx="3558891" cy="61738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4340" y="2191021"/>
              <a:ext cx="3281594" cy="769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34470" y="2211785"/>
            <a:ext cx="2489136" cy="617387"/>
            <a:chOff x="2934470" y="2211785"/>
            <a:chExt cx="2489136" cy="6173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34470" y="2211785"/>
              <a:ext cx="2489136" cy="617387"/>
              <a:chOff x="2934470" y="2211785"/>
              <a:chExt cx="2489136" cy="6173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34470" y="2211785"/>
                <a:ext cx="2489136" cy="61738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8912" y="2151631"/>
              <a:ext cx="2214042" cy="856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4470" y="3946931"/>
            <a:ext cx="2505162" cy="617387"/>
            <a:chOff x="2934470" y="3946931"/>
            <a:chExt cx="2505162" cy="6173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934470" y="3946931"/>
              <a:ext cx="2505162" cy="617387"/>
              <a:chOff x="2934470" y="3946931"/>
              <a:chExt cx="2505162" cy="6173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34470" y="3946931"/>
                <a:ext cx="2505162" cy="61738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6534" y="3886780"/>
              <a:ext cx="2315766" cy="856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8977" y="2962018"/>
            <a:ext cx="5556149" cy="747555"/>
            <a:chOff x="1408977" y="2962018"/>
            <a:chExt cx="5556149" cy="7475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8977" y="2962018"/>
              <a:ext cx="5556149" cy="74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97223" y="5142857"/>
            <a:ext cx="4379656" cy="4616395"/>
            <a:chOff x="1997223" y="5142857"/>
            <a:chExt cx="4379656" cy="46163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7223" y="5142857"/>
              <a:ext cx="4379656" cy="46163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24997" y="2977792"/>
            <a:ext cx="8231221" cy="5535661"/>
            <a:chOff x="8324997" y="2977792"/>
            <a:chExt cx="8231221" cy="55356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24997" y="2977792"/>
              <a:ext cx="8231221" cy="5535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020" y="611695"/>
            <a:ext cx="17159675" cy="9062324"/>
            <a:chOff x="563020" y="611695"/>
            <a:chExt cx="17159675" cy="906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20" y="611695"/>
              <a:ext cx="17159675" cy="906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80" y="8308261"/>
            <a:ext cx="17032708" cy="85714"/>
            <a:chOff x="592080" y="8308261"/>
            <a:chExt cx="17032708" cy="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080" y="8308261"/>
              <a:ext cx="17032708" cy="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947" y="611695"/>
            <a:ext cx="17129821" cy="7789166"/>
            <a:chOff x="577947" y="611695"/>
            <a:chExt cx="17129821" cy="7789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947" y="611695"/>
              <a:ext cx="17129821" cy="77891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1260" y="3092632"/>
            <a:ext cx="7074245" cy="260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640" y="8688918"/>
            <a:ext cx="601289" cy="606773"/>
            <a:chOff x="1363640" y="8688918"/>
            <a:chExt cx="601289" cy="606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640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195" y="8717728"/>
            <a:ext cx="357066" cy="581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80912" y="8688918"/>
            <a:ext cx="601289" cy="606773"/>
            <a:chOff x="4880912" y="8688918"/>
            <a:chExt cx="601289" cy="6067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80912" y="8688918"/>
              <a:ext cx="601289" cy="606773"/>
              <a:chOff x="4880912" y="8688918"/>
              <a:chExt cx="601289" cy="6067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80912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8467" y="8711901"/>
              <a:ext cx="411790" cy="711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98184" y="8688918"/>
            <a:ext cx="601289" cy="606773"/>
            <a:chOff x="8398184" y="8688918"/>
            <a:chExt cx="601289" cy="6067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8184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6215" y="8711901"/>
            <a:ext cx="423733" cy="5818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15456" y="8688918"/>
            <a:ext cx="601289" cy="606773"/>
            <a:chOff x="11915456" y="8688918"/>
            <a:chExt cx="601289" cy="606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15456" y="8688918"/>
              <a:ext cx="601289" cy="606773"/>
              <a:chOff x="11915456" y="8688918"/>
              <a:chExt cx="601289" cy="6067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15456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3463" y="8711901"/>
              <a:ext cx="442781" cy="5818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75585" y="8698442"/>
            <a:ext cx="601289" cy="606773"/>
            <a:chOff x="15175585" y="8698442"/>
            <a:chExt cx="601289" cy="6067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5585" y="8698442"/>
              <a:ext cx="601289" cy="60677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3108" y="8703323"/>
            <a:ext cx="414209" cy="5749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9156" y="8387780"/>
            <a:ext cx="2515892" cy="12772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14756" y="8387779"/>
            <a:ext cx="2421463" cy="12772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74723" y="8693304"/>
            <a:ext cx="1469244" cy="62462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45072" y="8689253"/>
            <a:ext cx="862568" cy="6151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0858" y="8387779"/>
            <a:ext cx="2421463" cy="114800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1770951" cy="12985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029" y="2210187"/>
            <a:ext cx="5420014" cy="7635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4854" y="204233"/>
            <a:ext cx="1075029" cy="838913"/>
            <a:chOff x="16784854" y="204233"/>
            <a:chExt cx="1075029" cy="838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4854" y="204233"/>
              <a:ext cx="1075029" cy="8389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6763" y="311477"/>
            <a:ext cx="3599947" cy="6463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1116" y="9005366"/>
            <a:ext cx="16721462" cy="717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59327" y="2407665"/>
            <a:ext cx="478675" cy="251807"/>
            <a:chOff x="7359327" y="2407665"/>
            <a:chExt cx="478675" cy="2518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9327" y="2407665"/>
              <a:ext cx="478675" cy="2518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79820" y="2210182"/>
            <a:ext cx="7791662" cy="7635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0461" y="3157037"/>
            <a:ext cx="6171429" cy="3643232"/>
            <a:chOff x="1130461" y="3157037"/>
            <a:chExt cx="6171429" cy="36432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0461" y="3514555"/>
              <a:ext cx="6171429" cy="3284143"/>
              <a:chOff x="1130461" y="3514555"/>
              <a:chExt cx="6171429" cy="32841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0461" y="3514555"/>
                <a:ext cx="6171429" cy="328414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9083" y="3118943"/>
              <a:ext cx="595425" cy="501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2779" y="3344808"/>
            <a:ext cx="6171429" cy="3596099"/>
            <a:chOff x="1542779" y="3344808"/>
            <a:chExt cx="6171429" cy="35960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42779" y="3702811"/>
              <a:ext cx="6171429" cy="3238063"/>
              <a:chOff x="1542779" y="3702811"/>
              <a:chExt cx="6171429" cy="32380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42779" y="3702811"/>
                <a:ext cx="6171429" cy="323806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5577" y="3306713"/>
              <a:ext cx="595320" cy="501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9188" y="3601211"/>
            <a:ext cx="6171429" cy="3523912"/>
            <a:chOff x="2159188" y="3601211"/>
            <a:chExt cx="6171429" cy="35239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59188" y="3810837"/>
              <a:ext cx="6171429" cy="3312776"/>
              <a:chOff x="2159188" y="3810837"/>
              <a:chExt cx="6171429" cy="331277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59188" y="3810837"/>
                <a:ext cx="6171429" cy="331277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4982" y="3563117"/>
              <a:ext cx="1038139" cy="5103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60815" y="3928093"/>
            <a:ext cx="5771429" cy="3348483"/>
            <a:chOff x="2860815" y="3928093"/>
            <a:chExt cx="5771429" cy="33484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60815" y="4190862"/>
              <a:ext cx="5766610" cy="3076573"/>
              <a:chOff x="2860815" y="4190862"/>
              <a:chExt cx="5766610" cy="307657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60815" y="4190862"/>
                <a:ext cx="5766610" cy="307657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73689" y="3862456"/>
              <a:ext cx="1773396" cy="5654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85488" y="4231019"/>
            <a:ext cx="6171429" cy="3526410"/>
            <a:chOff x="3685488" y="4231019"/>
            <a:chExt cx="6171429" cy="352641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685488" y="4481239"/>
              <a:ext cx="6171429" cy="3271321"/>
              <a:chOff x="3685488" y="4481239"/>
              <a:chExt cx="6171429" cy="327132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85488" y="4481239"/>
                <a:ext cx="6171429" cy="327132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80908" y="4192925"/>
              <a:ext cx="1035644" cy="429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30756" y="4611283"/>
            <a:ext cx="5657143" cy="3267928"/>
            <a:chOff x="4530756" y="4611283"/>
            <a:chExt cx="5657143" cy="32679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530756" y="4869687"/>
              <a:ext cx="5654049" cy="3009498"/>
              <a:chOff x="4530756" y="4869687"/>
              <a:chExt cx="5654049" cy="300949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530756" y="4869687"/>
                <a:ext cx="5654049" cy="300949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0584" y="4573189"/>
              <a:ext cx="1487977" cy="4295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6886" y="3891171"/>
            <a:ext cx="5933333" cy="3533193"/>
            <a:chOff x="10506886" y="3891171"/>
            <a:chExt cx="5933333" cy="353319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506886" y="4138650"/>
              <a:ext cx="5924145" cy="3283796"/>
              <a:chOff x="10506886" y="4138650"/>
              <a:chExt cx="5924145" cy="328379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06886" y="4138650"/>
                <a:ext cx="5924145" cy="328379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24001" y="3853077"/>
              <a:ext cx="1026120" cy="42959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62843" y="7825879"/>
            <a:ext cx="1378995" cy="60672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878192" y="7825877"/>
            <a:ext cx="1496004" cy="6067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883145"/>
            <a:ext cx="8301428" cy="16609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748" y="1938106"/>
            <a:ext cx="15226815" cy="12825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1709" y="3132753"/>
            <a:ext cx="14217467" cy="6923080"/>
            <a:chOff x="1701709" y="3132753"/>
            <a:chExt cx="14217467" cy="6923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709" y="3132753"/>
              <a:ext cx="14217467" cy="6923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818" y="3263086"/>
            <a:ext cx="438648" cy="6375970"/>
            <a:chOff x="4952818" y="3263086"/>
            <a:chExt cx="438648" cy="6375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2818" y="3263086"/>
              <a:ext cx="438648" cy="6375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3593" y="3254730"/>
            <a:ext cx="640303" cy="6375970"/>
            <a:chOff x="7493593" y="3254730"/>
            <a:chExt cx="640303" cy="63759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3593" y="3254730"/>
              <a:ext cx="640303" cy="63759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26847" y="7478470"/>
            <a:ext cx="698012" cy="3126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4617" y="9247714"/>
            <a:ext cx="832031" cy="4261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4033" y="8141110"/>
            <a:ext cx="847422" cy="4261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42538" y="8771536"/>
            <a:ext cx="130061" cy="130058"/>
            <a:chOff x="7842538" y="8771536"/>
            <a:chExt cx="130061" cy="130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2538" y="8771536"/>
              <a:ext cx="130061" cy="130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2025" y="8508586"/>
            <a:ext cx="130061" cy="130058"/>
            <a:chOff x="7422025" y="8508586"/>
            <a:chExt cx="130061" cy="1300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2025" y="8508586"/>
              <a:ext cx="130061" cy="1300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4868" y="9301129"/>
            <a:ext cx="130061" cy="130058"/>
            <a:chOff x="5004868" y="9301129"/>
            <a:chExt cx="130061" cy="1300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4868" y="9301129"/>
              <a:ext cx="130061" cy="1300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91519" y="8118685"/>
            <a:ext cx="130061" cy="130058"/>
            <a:chOff x="4891519" y="8118685"/>
            <a:chExt cx="130061" cy="1300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91519" y="8118685"/>
              <a:ext cx="130061" cy="1300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51537" y="8460970"/>
            <a:ext cx="130061" cy="130058"/>
            <a:chOff x="13251537" y="8460970"/>
            <a:chExt cx="130061" cy="1300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51537" y="8460970"/>
              <a:ext cx="130061" cy="1300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07260" y="8637825"/>
            <a:ext cx="665993" cy="3030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2393" y="8924715"/>
            <a:ext cx="847384" cy="4332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00404" y="9301474"/>
            <a:ext cx="767479" cy="43326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57477" y="9158770"/>
            <a:ext cx="767479" cy="4332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394547" y="3238018"/>
            <a:ext cx="528977" cy="6375970"/>
            <a:chOff x="14394547" y="3238018"/>
            <a:chExt cx="528977" cy="63759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94547" y="3238018"/>
              <a:ext cx="528977" cy="637597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94983" y="5595914"/>
            <a:ext cx="767479" cy="4332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191712" y="4206519"/>
            <a:ext cx="2405671" cy="452495"/>
            <a:chOff x="13191712" y="4206519"/>
            <a:chExt cx="2405671" cy="4524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4680000">
              <a:off x="13191712" y="4206519"/>
              <a:ext cx="2405671" cy="4524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916" y="8652557"/>
            <a:ext cx="876143" cy="332761"/>
            <a:chOff x="8119916" y="8652557"/>
            <a:chExt cx="876143" cy="3327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2640000">
              <a:off x="8119916" y="8652557"/>
              <a:ext cx="876143" cy="332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85924" y="8355855"/>
            <a:ext cx="1854098" cy="335848"/>
            <a:chOff x="4685924" y="8355855"/>
            <a:chExt cx="1854098" cy="33584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120000">
              <a:off x="4685924" y="8355855"/>
              <a:ext cx="1854098" cy="33584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06832" y="9114278"/>
            <a:ext cx="3430606" cy="42634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70375" y="4378796"/>
            <a:ext cx="3361187" cy="78792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819037" y="8914110"/>
            <a:ext cx="364535" cy="171565"/>
            <a:chOff x="12819037" y="8914110"/>
            <a:chExt cx="364535" cy="1715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980000">
              <a:off x="12819037" y="8914110"/>
              <a:ext cx="364535" cy="17156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756953" y="4046629"/>
            <a:ext cx="2199825" cy="73664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617132" y="9062356"/>
            <a:ext cx="3724292" cy="79588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741257" y="4855945"/>
            <a:ext cx="364535" cy="171565"/>
            <a:chOff x="14741257" y="4855945"/>
            <a:chExt cx="364535" cy="1715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7520000">
              <a:off x="14741257" y="4855945"/>
              <a:ext cx="364535" cy="1715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784854" y="204233"/>
            <a:ext cx="1075029" cy="838913"/>
            <a:chOff x="16784854" y="204233"/>
            <a:chExt cx="1075029" cy="83891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784854" y="204233"/>
              <a:ext cx="1075029" cy="83891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236763" y="311477"/>
            <a:ext cx="3600242" cy="6549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51211" y="3924609"/>
            <a:ext cx="5077833" cy="3626551"/>
            <a:chOff x="11251211" y="3924609"/>
            <a:chExt cx="5077833" cy="3626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1211" y="3924609"/>
              <a:ext cx="5077833" cy="3626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0"/>
            <a:ext cx="2370495" cy="1316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9175" y="2824673"/>
            <a:ext cx="8123329" cy="708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9846" y="2354270"/>
            <a:ext cx="555994" cy="561065"/>
            <a:chOff x="1159846" y="2354270"/>
            <a:chExt cx="555994" cy="5610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59846" y="2354270"/>
              <a:ext cx="555994" cy="561065"/>
              <a:chOff x="1159846" y="2354270"/>
              <a:chExt cx="555994" cy="56106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9846" y="2354270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282" y="2380910"/>
              <a:ext cx="388549" cy="4215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17476" y="6170819"/>
            <a:ext cx="1419488" cy="4294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6792" y="2243068"/>
            <a:ext cx="3291899" cy="9041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6792" y="4233456"/>
            <a:ext cx="3454616" cy="1914918"/>
            <a:chOff x="1896792" y="4233456"/>
            <a:chExt cx="3454616" cy="1914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792" y="4233456"/>
              <a:ext cx="3454616" cy="1914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47168" y="4222729"/>
            <a:ext cx="3819780" cy="1860011"/>
            <a:chOff x="5847168" y="4222729"/>
            <a:chExt cx="3819780" cy="18600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7168" y="4222729"/>
              <a:ext cx="3819780" cy="18600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4496" y="8708982"/>
            <a:ext cx="6555234" cy="6285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5164" y="8217623"/>
            <a:ext cx="555994" cy="561065"/>
            <a:chOff x="1235164" y="8217623"/>
            <a:chExt cx="555994" cy="5610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5164" y="8217623"/>
              <a:ext cx="555994" cy="561065"/>
              <a:chOff x="1235164" y="8217623"/>
              <a:chExt cx="555994" cy="56106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5164" y="8217623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1600" y="8244264"/>
              <a:ext cx="388549" cy="42152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1630" y="8132449"/>
            <a:ext cx="2120299" cy="6993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51835" y="6178256"/>
            <a:ext cx="2137478" cy="31965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9173" y="6608534"/>
            <a:ext cx="8211767" cy="10854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73286" y="4363235"/>
            <a:ext cx="4775644" cy="92088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1785" y="6351272"/>
            <a:ext cx="4224453" cy="9208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04833" y="5513233"/>
            <a:ext cx="1012958" cy="5654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9846" y="3674232"/>
            <a:ext cx="555994" cy="561065"/>
            <a:chOff x="1159846" y="3674232"/>
            <a:chExt cx="555994" cy="56106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9846" y="3674232"/>
              <a:ext cx="555994" cy="561065"/>
              <a:chOff x="1159846" y="3674232"/>
              <a:chExt cx="555994" cy="56106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59846" y="3674232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6282" y="3700872"/>
              <a:ext cx="388549" cy="42152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26316" y="3598582"/>
            <a:ext cx="955927" cy="6993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407025" y="5372474"/>
            <a:ext cx="694833" cy="776970"/>
            <a:chOff x="13407025" y="5372474"/>
            <a:chExt cx="694833" cy="77697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3407025" y="5372474"/>
              <a:ext cx="694833" cy="7769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84854" y="204233"/>
            <a:ext cx="1075029" cy="838913"/>
            <a:chOff x="16784854" y="204233"/>
            <a:chExt cx="1075029" cy="83891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784854" y="204233"/>
              <a:ext cx="1075029" cy="83891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236763" y="311477"/>
            <a:ext cx="3600194" cy="662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9912" y="2614286"/>
            <a:ext cx="7060947" cy="5316157"/>
            <a:chOff x="9379912" y="2614286"/>
            <a:chExt cx="7060947" cy="5316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9912" y="2614286"/>
              <a:ext cx="7060947" cy="5316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3" y="928863"/>
            <a:ext cx="3036693" cy="12985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1857" y="8181748"/>
            <a:ext cx="6328451" cy="9160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0549" y="8181748"/>
            <a:ext cx="6184880" cy="9160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69363" y="204233"/>
            <a:ext cx="4090520" cy="838913"/>
            <a:chOff x="13769363" y="204233"/>
            <a:chExt cx="4090520" cy="8389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69363" y="204233"/>
              <a:ext cx="4090520" cy="8389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1525" y="272086"/>
            <a:ext cx="4329356" cy="8568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7231" y="2614286"/>
            <a:ext cx="7015907" cy="5261930"/>
            <a:chOff x="1477231" y="2614286"/>
            <a:chExt cx="7015907" cy="52619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7231" y="2614286"/>
              <a:ext cx="7015907" cy="5261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4359579" cy="1308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69363" y="204233"/>
            <a:ext cx="4090520" cy="838913"/>
            <a:chOff x="13769363" y="204233"/>
            <a:chExt cx="4090520" cy="838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9363" y="204233"/>
              <a:ext cx="4090520" cy="8389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1525" y="272086"/>
            <a:ext cx="4329356" cy="8568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5935" y="8190021"/>
            <a:ext cx="4546031" cy="7958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9548" y="8144021"/>
            <a:ext cx="4748441" cy="1056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4982" y="8849268"/>
            <a:ext cx="4164157" cy="7602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8595" y="8876973"/>
            <a:ext cx="3602481" cy="595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9582" y="3536790"/>
            <a:ext cx="6171429" cy="4646442"/>
            <a:chOff x="2039582" y="3536790"/>
            <a:chExt cx="6171429" cy="46464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9582" y="3536790"/>
              <a:ext cx="6171429" cy="4646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3195" y="3599474"/>
            <a:ext cx="6171429" cy="4661022"/>
            <a:chOff x="9643195" y="3599474"/>
            <a:chExt cx="6171429" cy="46610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3195" y="3599474"/>
              <a:ext cx="6171429" cy="4661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14996" y="2033307"/>
            <a:ext cx="7039450" cy="1224869"/>
            <a:chOff x="5414996" y="2033307"/>
            <a:chExt cx="7039450" cy="12248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14996" y="2033307"/>
              <a:ext cx="7039450" cy="12248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3640" y="2154583"/>
            <a:ext cx="5498288" cy="10035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3" y="928860"/>
            <a:ext cx="4359579" cy="1308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69363" y="204233"/>
            <a:ext cx="4090520" cy="838913"/>
            <a:chOff x="13769363" y="204233"/>
            <a:chExt cx="4090520" cy="838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9363" y="204233"/>
              <a:ext cx="4090520" cy="8389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1525" y="272086"/>
            <a:ext cx="4329356" cy="8568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5935" y="8190021"/>
            <a:ext cx="4546031" cy="7958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9548" y="8144030"/>
            <a:ext cx="4748441" cy="1056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4982" y="8849268"/>
            <a:ext cx="4164157" cy="7602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8595" y="8876973"/>
            <a:ext cx="3602481" cy="595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9582" y="3536790"/>
            <a:ext cx="6171429" cy="4646442"/>
            <a:chOff x="2039582" y="3536790"/>
            <a:chExt cx="6171429" cy="46464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9582" y="3536790"/>
              <a:ext cx="6171429" cy="4646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3195" y="3599474"/>
            <a:ext cx="6171429" cy="4661022"/>
            <a:chOff x="9643195" y="3599474"/>
            <a:chExt cx="6171429" cy="46610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3195" y="3599474"/>
              <a:ext cx="6171429" cy="4661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4875" y="4980952"/>
            <a:ext cx="14502092" cy="1865222"/>
            <a:chOff x="1634875" y="4980952"/>
            <a:chExt cx="14502092" cy="18652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34875" y="4980952"/>
              <a:ext cx="14502092" cy="1865222"/>
              <a:chOff x="1634875" y="4980952"/>
              <a:chExt cx="14502092" cy="186522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34875" y="4980952"/>
                <a:ext cx="14502092" cy="186522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49734" y="4952988"/>
              <a:ext cx="12258381" cy="21639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14996" y="2033307"/>
            <a:ext cx="7039450" cy="1224869"/>
            <a:chOff x="5414996" y="2033307"/>
            <a:chExt cx="7039450" cy="12248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4996" y="2033307"/>
              <a:ext cx="7039450" cy="12248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93640" y="2154583"/>
            <a:ext cx="5498288" cy="10035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020" y="611695"/>
            <a:ext cx="17159675" cy="9062324"/>
            <a:chOff x="563020" y="611695"/>
            <a:chExt cx="17159675" cy="906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20" y="611695"/>
              <a:ext cx="17159675" cy="906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80" y="8308261"/>
            <a:ext cx="17032708" cy="85714"/>
            <a:chOff x="592080" y="8308261"/>
            <a:chExt cx="17032708" cy="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080" y="8308261"/>
              <a:ext cx="17032708" cy="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947" y="611695"/>
            <a:ext cx="17129821" cy="7789166"/>
            <a:chOff x="577947" y="611695"/>
            <a:chExt cx="17129821" cy="7789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947" y="611695"/>
              <a:ext cx="17129821" cy="77891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1263" y="2294006"/>
            <a:ext cx="9172064" cy="4441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640" y="8688918"/>
            <a:ext cx="601289" cy="606773"/>
            <a:chOff x="1363640" y="8688918"/>
            <a:chExt cx="601289" cy="606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640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195" y="8717728"/>
            <a:ext cx="357066" cy="581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80912" y="8688918"/>
            <a:ext cx="601289" cy="606773"/>
            <a:chOff x="4880912" y="8688918"/>
            <a:chExt cx="601289" cy="6067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0912" y="8688918"/>
              <a:ext cx="601289" cy="6067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8467" y="8711901"/>
            <a:ext cx="411790" cy="711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98184" y="8688918"/>
            <a:ext cx="601289" cy="606773"/>
            <a:chOff x="8398184" y="8688918"/>
            <a:chExt cx="601289" cy="60677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98184" y="8688918"/>
              <a:ext cx="601289" cy="606773"/>
              <a:chOff x="8398184" y="8688918"/>
              <a:chExt cx="601289" cy="6067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98184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6215" y="8711901"/>
              <a:ext cx="423733" cy="5818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15456" y="8688918"/>
            <a:ext cx="601289" cy="606773"/>
            <a:chOff x="11915456" y="8688918"/>
            <a:chExt cx="601289" cy="606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15456" y="8688918"/>
              <a:ext cx="601289" cy="606773"/>
              <a:chOff x="11915456" y="8688918"/>
              <a:chExt cx="601289" cy="6067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15456" y="8688918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3463" y="8711901"/>
              <a:ext cx="442781" cy="5818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75585" y="8698442"/>
            <a:ext cx="601289" cy="606773"/>
            <a:chOff x="15175585" y="8698442"/>
            <a:chExt cx="601289" cy="60677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175585" y="8698442"/>
              <a:ext cx="601289" cy="606773"/>
              <a:chOff x="15175585" y="8698442"/>
              <a:chExt cx="601289" cy="6067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75585" y="8698442"/>
                <a:ext cx="601289" cy="60677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23108" y="8703323"/>
              <a:ext cx="414209" cy="5768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9156" y="8387780"/>
            <a:ext cx="2515892" cy="12772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14756" y="8444922"/>
            <a:ext cx="2421463" cy="12772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74723" y="8693304"/>
            <a:ext cx="1469244" cy="6246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45072" y="8689253"/>
            <a:ext cx="862568" cy="6151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0858" y="8387779"/>
            <a:ext cx="2421463" cy="1148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54085" y="3320098"/>
            <a:ext cx="5274342" cy="968624"/>
            <a:chOff x="5854085" y="3320098"/>
            <a:chExt cx="5274342" cy="96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4085" y="3320098"/>
              <a:ext cx="5274342" cy="968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806" y="3564307"/>
            <a:ext cx="2779945" cy="507745"/>
            <a:chOff x="1939806" y="3564307"/>
            <a:chExt cx="2779945" cy="507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806" y="3564307"/>
              <a:ext cx="2779945" cy="5077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64916" y="5182649"/>
            <a:ext cx="10505968" cy="64286"/>
            <a:chOff x="12364916" y="5182649"/>
            <a:chExt cx="10505968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364916" y="5182649"/>
              <a:ext cx="10505968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" y="591547"/>
            <a:ext cx="18686573" cy="64286"/>
            <a:chOff x="56" y="591547"/>
            <a:chExt cx="18686573" cy="6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" y="591547"/>
              <a:ext cx="18686573" cy="6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77723" y="204233"/>
            <a:ext cx="3682160" cy="838913"/>
            <a:chOff x="14177723" y="204233"/>
            <a:chExt cx="3682160" cy="8389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7723" y="204233"/>
              <a:ext cx="3682160" cy="8389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58275" y="272086"/>
            <a:ext cx="3559318" cy="8568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653" y="906097"/>
            <a:ext cx="2965363" cy="12774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9178" y="8668468"/>
            <a:ext cx="12874976" cy="717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9846" y="8208099"/>
            <a:ext cx="555994" cy="561065"/>
            <a:chOff x="1159846" y="8208099"/>
            <a:chExt cx="555994" cy="5610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59846" y="8208099"/>
              <a:ext cx="555994" cy="561065"/>
              <a:chOff x="1159846" y="8208099"/>
              <a:chExt cx="555994" cy="56106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9846" y="8208099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282" y="8234740"/>
              <a:ext cx="388549" cy="4204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26312" y="8086078"/>
            <a:ext cx="2108937" cy="9160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49173" y="2864677"/>
            <a:ext cx="2311014" cy="5404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9846" y="2344746"/>
            <a:ext cx="555994" cy="561065"/>
            <a:chOff x="1159846" y="2344746"/>
            <a:chExt cx="555994" cy="5610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9846" y="2344746"/>
              <a:ext cx="555994" cy="561065"/>
              <a:chOff x="1159846" y="2344746"/>
              <a:chExt cx="555994" cy="56106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9846" y="2344746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6282" y="2371386"/>
              <a:ext cx="388549" cy="4204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26316" y="2269097"/>
            <a:ext cx="944527" cy="8093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54315" y="5805925"/>
            <a:ext cx="9594110" cy="1972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986" y="5305038"/>
            <a:ext cx="555994" cy="561065"/>
            <a:chOff x="1164986" y="5305038"/>
            <a:chExt cx="555994" cy="56106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64986" y="5305038"/>
              <a:ext cx="555994" cy="561065"/>
              <a:chOff x="1164986" y="5305038"/>
              <a:chExt cx="555994" cy="56106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64986" y="5305038"/>
                <a:ext cx="555994" cy="56106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1422" y="5331678"/>
              <a:ext cx="388549" cy="42049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1459" y="5229392"/>
            <a:ext cx="944537" cy="80700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24405" y="3558991"/>
            <a:ext cx="3180024" cy="62200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25268" y="3339183"/>
            <a:ext cx="5535729" cy="10129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52982" y="4349675"/>
            <a:ext cx="9083586" cy="588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90586" y="3479886"/>
            <a:ext cx="676586" cy="676586"/>
            <a:chOff x="4890586" y="3479886"/>
            <a:chExt cx="676586" cy="6765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90586" y="3479886"/>
              <a:ext cx="676586" cy="676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2022-10-10T21:36:48Z</dcterms:created>
  <dcterms:modified xsi:type="dcterms:W3CDTF">2022-10-10T21:36:48Z</dcterms:modified>
</cp:coreProperties>
</file>